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media/image10.svg" ContentType="image/svg+xml"/>
  <Override PartName="/ppt/media/image8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.xml" ContentType="application/vnd.openxmlformats-officedocument.presentationml.tags+xml"/>
  <Override PartName="/ppt/tags/tag360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5"/>
  </p:notesMasterIdLst>
  <p:handoutMasterIdLst>
    <p:handoutMasterId r:id="rId23"/>
  </p:handoutMasterIdLst>
  <p:sldIdLst>
    <p:sldId id="257" r:id="rId4"/>
    <p:sldId id="258" r:id="rId6"/>
    <p:sldId id="259" r:id="rId7"/>
    <p:sldId id="280" r:id="rId8"/>
    <p:sldId id="281" r:id="rId9"/>
    <p:sldId id="262" r:id="rId10"/>
    <p:sldId id="263" r:id="rId11"/>
    <p:sldId id="264" r:id="rId12"/>
    <p:sldId id="265" r:id="rId13"/>
    <p:sldId id="282" r:id="rId14"/>
    <p:sldId id="267" r:id="rId15"/>
    <p:sldId id="283" r:id="rId16"/>
    <p:sldId id="284" r:id="rId17"/>
    <p:sldId id="287" r:id="rId18"/>
    <p:sldId id="288" r:id="rId19"/>
    <p:sldId id="272" r:id="rId20"/>
    <p:sldId id="289" r:id="rId21"/>
    <p:sldId id="274" r:id="rId22"/>
  </p:sldIdLst>
  <p:sldSz cx="12192000" cy="6858000"/>
  <p:notesSz cx="7103745" cy="10234295"/>
  <p:custDataLst>
    <p:tags r:id="rId2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2" userDrawn="1">
          <p15:clr>
            <a:srgbClr val="A4A3A4"/>
          </p15:clr>
        </p15:guide>
        <p15:guide id="2" pos="3846" userDrawn="1">
          <p15:clr>
            <a:srgbClr val="A4A3A4"/>
          </p15:clr>
        </p15:guide>
        <p15:guide id="3" orient="horz" pos="216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5" name="作者" initials="A" lastIdx="0" clrIdx="24"/>
  <p:cmAuthor id="1" name="幸全" initials="幸全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212"/>
        <p:guide pos="3846"/>
        <p:guide orient="horz" pos="2162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8" Type="http://schemas.openxmlformats.org/officeDocument/2006/relationships/tags" Target="tags/tag360.xml"/><Relationship Id="rId27" Type="http://schemas.openxmlformats.org/officeDocument/2006/relationships/commentAuthors" Target="commentAuthors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handoutMaster" Target="handoutMasters/handoutMaster1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>
              <a:sym typeface="+mn-ea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>
              <a:sym typeface="+mn-ea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D3607-80C4-4EBA-AAC5-9EEB49AF0E8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>
              <a:sym typeface="+mn-ea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9022F-0009-4647-9250-4CF23ECFCDB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C9022F-0009-4647-9250-4CF23ECFCDB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86BFA5-B81F-4A20-BA46-59DD472E1CE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>
              <a:sym typeface="+mn-ea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>
              <a:sym typeface="+mn-e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6.xml"/><Relationship Id="rId8" Type="http://schemas.openxmlformats.org/officeDocument/2006/relationships/tags" Target="../tags/tag5.xml"/><Relationship Id="rId7" Type="http://schemas.openxmlformats.org/officeDocument/2006/relationships/tags" Target="../tags/tag4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image" Target="file:///C:\Users\1V994W2\PycharmProjects\PPT_Background_Generation/pic_temp/pic_s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2" Type="http://schemas.openxmlformats.org/officeDocument/2006/relationships/tags" Target="../tags/tag9.xml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13.xml"/><Relationship Id="rId8" Type="http://schemas.openxmlformats.org/officeDocument/2006/relationships/tags" Target="../tags/tag12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11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10.xml"/><Relationship Id="rId12" Type="http://schemas.openxmlformats.org/officeDocument/2006/relationships/tags" Target="../tags/tag16.xml"/><Relationship Id="rId11" Type="http://schemas.openxmlformats.org/officeDocument/2006/relationships/tags" Target="../tags/tag15.xml"/><Relationship Id="rId10" Type="http://schemas.openxmlformats.org/officeDocument/2006/relationships/tags" Target="../tags/tag14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20.xml"/><Relationship Id="rId8" Type="http://schemas.openxmlformats.org/officeDocument/2006/relationships/tags" Target="../tags/tag19.xml"/><Relationship Id="rId7" Type="http://schemas.openxmlformats.org/officeDocument/2006/relationships/image" Target="file:///C:\Users\1V994W2\PycharmProjects\PPT_Background_Generation/pic_temp/pic_half_down.png" TargetMode="External"/><Relationship Id="rId6" Type="http://schemas.openxmlformats.org/officeDocument/2006/relationships/image" Target="../media/image5.png"/><Relationship Id="rId5" Type="http://schemas.openxmlformats.org/officeDocument/2006/relationships/tags" Target="../tags/tag18.xml"/><Relationship Id="rId4" Type="http://schemas.openxmlformats.org/officeDocument/2006/relationships/image" Target="file:///C:\Users\1V994W2\PycharmProjects\PPT_Background_Generation/pic_temp/pic_half_top.png" TargetMode="External"/><Relationship Id="rId3" Type="http://schemas.openxmlformats.org/officeDocument/2006/relationships/image" Target="../media/image4.png"/><Relationship Id="rId2" Type="http://schemas.openxmlformats.org/officeDocument/2006/relationships/tags" Target="../tags/tag17.xml"/><Relationship Id="rId12" Type="http://schemas.openxmlformats.org/officeDocument/2006/relationships/tags" Target="../tags/tag23.xml"/><Relationship Id="rId11" Type="http://schemas.openxmlformats.org/officeDocument/2006/relationships/tags" Target="../tags/tag22.xml"/><Relationship Id="rId10" Type="http://schemas.openxmlformats.org/officeDocument/2006/relationships/tags" Target="../tags/tag21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27.xml"/><Relationship Id="rId8" Type="http://schemas.openxmlformats.org/officeDocument/2006/relationships/tags" Target="../tags/tag26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25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24.xml"/><Relationship Id="rId13" Type="http://schemas.openxmlformats.org/officeDocument/2006/relationships/tags" Target="../tags/tag31.xml"/><Relationship Id="rId12" Type="http://schemas.openxmlformats.org/officeDocument/2006/relationships/tags" Target="../tags/tag30.xml"/><Relationship Id="rId11" Type="http://schemas.openxmlformats.org/officeDocument/2006/relationships/tags" Target="../tags/tag29.xml"/><Relationship Id="rId10" Type="http://schemas.openxmlformats.org/officeDocument/2006/relationships/tags" Target="../tags/tag28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35.xml"/><Relationship Id="rId8" Type="http://schemas.openxmlformats.org/officeDocument/2006/relationships/tags" Target="../tags/tag34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33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32.xml"/><Relationship Id="rId15" Type="http://schemas.openxmlformats.org/officeDocument/2006/relationships/tags" Target="../tags/tag41.xml"/><Relationship Id="rId14" Type="http://schemas.openxmlformats.org/officeDocument/2006/relationships/tags" Target="../tags/tag40.xml"/><Relationship Id="rId13" Type="http://schemas.openxmlformats.org/officeDocument/2006/relationships/tags" Target="../tags/tag39.xml"/><Relationship Id="rId12" Type="http://schemas.openxmlformats.org/officeDocument/2006/relationships/tags" Target="../tags/tag38.xml"/><Relationship Id="rId11" Type="http://schemas.openxmlformats.org/officeDocument/2006/relationships/tags" Target="../tags/tag37.xml"/><Relationship Id="rId10" Type="http://schemas.openxmlformats.org/officeDocument/2006/relationships/tags" Target="../tags/tag36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47.xml"/><Relationship Id="rId8" Type="http://schemas.openxmlformats.org/officeDocument/2006/relationships/tags" Target="../tags/tag46.xml"/><Relationship Id="rId7" Type="http://schemas.openxmlformats.org/officeDocument/2006/relationships/tags" Target="../tags/tag45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image" Target="file:///C:\Users\1V994W2\Documents\Tencent%20Files\574576071\FileRecv\&#25340;&#35013;&#32032;&#26448;\&#20845;&#21313;\\59\subject_holdleft_71,110,125_0_staid_full_0.png" TargetMode="External"/><Relationship Id="rId3" Type="http://schemas.openxmlformats.org/officeDocument/2006/relationships/image" Target="../media/image6.png"/><Relationship Id="rId2" Type="http://schemas.openxmlformats.org/officeDocument/2006/relationships/tags" Target="../tags/tag42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54.xml"/><Relationship Id="rId8" Type="http://schemas.openxmlformats.org/officeDocument/2006/relationships/tags" Target="../tags/tag53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52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51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tags" Target="../tags/tag56.xml"/><Relationship Id="rId10" Type="http://schemas.openxmlformats.org/officeDocument/2006/relationships/tags" Target="../tags/tag55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9" Type="http://schemas.openxmlformats.org/officeDocument/2006/relationships/tags" Target="../tags/tag62.xml"/><Relationship Id="rId8" Type="http://schemas.openxmlformats.org/officeDocument/2006/relationships/tags" Target="../tags/tag61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60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59.xml"/><Relationship Id="rId12" Type="http://schemas.openxmlformats.org/officeDocument/2006/relationships/tags" Target="../tags/tag65.xml"/><Relationship Id="rId11" Type="http://schemas.openxmlformats.org/officeDocument/2006/relationships/tags" Target="../tags/tag64.xml"/><Relationship Id="rId10" Type="http://schemas.openxmlformats.org/officeDocument/2006/relationships/tags" Target="../tags/tag63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9" Type="http://schemas.openxmlformats.org/officeDocument/2006/relationships/tags" Target="../tags/tag69.xml"/><Relationship Id="rId8" Type="http://schemas.openxmlformats.org/officeDocument/2006/relationships/tags" Target="../tags/tag68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67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66.xml"/><Relationship Id="rId11" Type="http://schemas.openxmlformats.org/officeDocument/2006/relationships/tags" Target="../tags/tag71.xml"/><Relationship Id="rId10" Type="http://schemas.openxmlformats.org/officeDocument/2006/relationships/tags" Target="../tags/tag70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76.xml"/><Relationship Id="rId7" Type="http://schemas.openxmlformats.org/officeDocument/2006/relationships/tags" Target="../tags/tag75.xml"/><Relationship Id="rId6" Type="http://schemas.openxmlformats.org/officeDocument/2006/relationships/tags" Target="../tags/tag74.xml"/><Relationship Id="rId5" Type="http://schemas.openxmlformats.org/officeDocument/2006/relationships/tags" Target="../tags/tag73.xml"/><Relationship Id="rId4" Type="http://schemas.openxmlformats.org/officeDocument/2006/relationships/image" Target="file:///C:\Users\1V994W2\PycharmProjects\PPT_Background_Generation/pic_temp/pic_s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72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80.xml"/><Relationship Id="rId8" Type="http://schemas.openxmlformats.org/officeDocument/2006/relationships/tags" Target="../tags/tag79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78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77.xml"/><Relationship Id="rId11" Type="http://schemas.openxmlformats.org/officeDocument/2006/relationships/tags" Target="../tags/tag82.xml"/><Relationship Id="rId10" Type="http://schemas.openxmlformats.org/officeDocument/2006/relationships/tags" Target="../tags/tag81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9" Type="http://schemas.openxmlformats.org/officeDocument/2006/relationships/tags" Target="../tags/tag86.xml"/><Relationship Id="rId8" Type="http://schemas.openxmlformats.org/officeDocument/2006/relationships/image" Target="file:///C:\Users\1V994W2\PycharmProjects\PPT_Background_Generation/pic_temp/1_pic_quater_left_down.png" TargetMode="External"/><Relationship Id="rId7" Type="http://schemas.openxmlformats.org/officeDocument/2006/relationships/image" Target="../media/image3.png"/><Relationship Id="rId6" Type="http://schemas.openxmlformats.org/officeDocument/2006/relationships/tags" Target="../tags/tag85.xml"/><Relationship Id="rId5" Type="http://schemas.openxmlformats.org/officeDocument/2006/relationships/image" Target="file:///C:\Users\1V994W2\PycharmProjects\PPT_Background_Generation/pic_temp/0_pic_quater_right_down.png" TargetMode="External"/><Relationship Id="rId4" Type="http://schemas.openxmlformats.org/officeDocument/2006/relationships/image" Target="../media/image2.png"/><Relationship Id="rId3" Type="http://schemas.openxmlformats.org/officeDocument/2006/relationships/tags" Target="../tags/tag84.xml"/><Relationship Id="rId2" Type="http://schemas.openxmlformats.org/officeDocument/2006/relationships/tags" Target="../tags/tag83.xml"/><Relationship Id="rId13" Type="http://schemas.openxmlformats.org/officeDocument/2006/relationships/tags" Target="../tags/tag90.xml"/><Relationship Id="rId12" Type="http://schemas.openxmlformats.org/officeDocument/2006/relationships/tags" Target="../tags/tag89.xml"/><Relationship Id="rId11" Type="http://schemas.openxmlformats.org/officeDocument/2006/relationships/tags" Target="../tags/tag88.xml"/><Relationship Id="rId10" Type="http://schemas.openxmlformats.org/officeDocument/2006/relationships/tags" Target="../tags/tag87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96.xml"/><Relationship Id="rId8" Type="http://schemas.openxmlformats.org/officeDocument/2006/relationships/tags" Target="../tags/tag95.xml"/><Relationship Id="rId7" Type="http://schemas.openxmlformats.org/officeDocument/2006/relationships/tags" Target="../tags/tag94.xml"/><Relationship Id="rId6" Type="http://schemas.openxmlformats.org/officeDocument/2006/relationships/tags" Target="../tags/tag93.xml"/><Relationship Id="rId5" Type="http://schemas.openxmlformats.org/officeDocument/2006/relationships/image" Target="file:///C:\Users\1V994W2\PycharmProjects\PPT_Background_Generation/pic_temp/0_pic_quater_right_down.png" TargetMode="External"/><Relationship Id="rId4" Type="http://schemas.openxmlformats.org/officeDocument/2006/relationships/image" Target="../media/image2.png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1" Type="http://schemas.openxmlformats.org/officeDocument/2006/relationships/tags" Target="../tags/tag98.xml"/><Relationship Id="rId10" Type="http://schemas.openxmlformats.org/officeDocument/2006/relationships/tags" Target="../tags/tag97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102.xml"/><Relationship Id="rId8" Type="http://schemas.openxmlformats.org/officeDocument/2006/relationships/image" Target="file:///C:\Users\1V994W2\PycharmProjects\PPT_Background_Generation/pic_temp/1_pic_quater_left_down.png" TargetMode="External"/><Relationship Id="rId7" Type="http://schemas.openxmlformats.org/officeDocument/2006/relationships/image" Target="../media/image3.png"/><Relationship Id="rId6" Type="http://schemas.openxmlformats.org/officeDocument/2006/relationships/tags" Target="../tags/tag101.xml"/><Relationship Id="rId5" Type="http://schemas.openxmlformats.org/officeDocument/2006/relationships/image" Target="file:///C:\Users\1V994W2\PycharmProjects\PPT_Background_Generation/pic_temp/0_pic_quater_right_down.png" TargetMode="External"/><Relationship Id="rId4" Type="http://schemas.openxmlformats.org/officeDocument/2006/relationships/image" Target="../media/image2.png"/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4" Type="http://schemas.openxmlformats.org/officeDocument/2006/relationships/tags" Target="../tags/tag107.xml"/><Relationship Id="rId13" Type="http://schemas.openxmlformats.org/officeDocument/2006/relationships/tags" Target="../tags/tag106.xml"/><Relationship Id="rId12" Type="http://schemas.openxmlformats.org/officeDocument/2006/relationships/tags" Target="../tags/tag105.xml"/><Relationship Id="rId11" Type="http://schemas.openxmlformats.org/officeDocument/2006/relationships/tags" Target="../tags/tag104.xml"/><Relationship Id="rId10" Type="http://schemas.openxmlformats.org/officeDocument/2006/relationships/tags" Target="../tags/tag103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111.xml"/><Relationship Id="rId8" Type="http://schemas.openxmlformats.org/officeDocument/2006/relationships/image" Target="file:///C:\Users\1V994W2\PycharmProjects\PPT_Background_Generation/pic_temp/1_pic_quater_left_down.png" TargetMode="External"/><Relationship Id="rId7" Type="http://schemas.openxmlformats.org/officeDocument/2006/relationships/image" Target="../media/image3.png"/><Relationship Id="rId6" Type="http://schemas.openxmlformats.org/officeDocument/2006/relationships/tags" Target="../tags/tag110.xml"/><Relationship Id="rId5" Type="http://schemas.openxmlformats.org/officeDocument/2006/relationships/image" Target="file:///C:\Users\1V994W2\PycharmProjects\PPT_Background_Generation/pic_temp/0_pic_quater_right_down.png" TargetMode="External"/><Relationship Id="rId4" Type="http://schemas.openxmlformats.org/officeDocument/2006/relationships/image" Target="../media/image2.png"/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4" Type="http://schemas.openxmlformats.org/officeDocument/2006/relationships/tags" Target="../tags/tag116.xml"/><Relationship Id="rId13" Type="http://schemas.openxmlformats.org/officeDocument/2006/relationships/tags" Target="../tags/tag115.xml"/><Relationship Id="rId12" Type="http://schemas.openxmlformats.org/officeDocument/2006/relationships/tags" Target="../tags/tag114.xml"/><Relationship Id="rId11" Type="http://schemas.openxmlformats.org/officeDocument/2006/relationships/tags" Target="../tags/tag113.xml"/><Relationship Id="rId10" Type="http://schemas.openxmlformats.org/officeDocument/2006/relationships/tags" Target="../tags/tag112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120.xml"/><Relationship Id="rId8" Type="http://schemas.openxmlformats.org/officeDocument/2006/relationships/image" Target="file:///C:\Users\1V994W2\PycharmProjects\PPT_Background_Generation/pic_temp/1_pic_quater_left_down.png" TargetMode="External"/><Relationship Id="rId7" Type="http://schemas.openxmlformats.org/officeDocument/2006/relationships/image" Target="../media/image3.png"/><Relationship Id="rId6" Type="http://schemas.openxmlformats.org/officeDocument/2006/relationships/tags" Target="../tags/tag119.xml"/><Relationship Id="rId5" Type="http://schemas.openxmlformats.org/officeDocument/2006/relationships/image" Target="file:///C:\Users\1V994W2\PycharmProjects\PPT_Background_Generation/pic_temp/0_pic_quater_right_down.png" TargetMode="External"/><Relationship Id="rId4" Type="http://schemas.openxmlformats.org/officeDocument/2006/relationships/image" Target="../media/image2.png"/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6" Type="http://schemas.openxmlformats.org/officeDocument/2006/relationships/tags" Target="../tags/tag127.xml"/><Relationship Id="rId15" Type="http://schemas.openxmlformats.org/officeDocument/2006/relationships/tags" Target="../tags/tag126.xml"/><Relationship Id="rId14" Type="http://schemas.openxmlformats.org/officeDocument/2006/relationships/tags" Target="../tags/tag125.xml"/><Relationship Id="rId13" Type="http://schemas.openxmlformats.org/officeDocument/2006/relationships/tags" Target="../tags/tag124.xml"/><Relationship Id="rId12" Type="http://schemas.openxmlformats.org/officeDocument/2006/relationships/tags" Target="../tags/tag123.xml"/><Relationship Id="rId11" Type="http://schemas.openxmlformats.org/officeDocument/2006/relationships/tags" Target="../tags/tag122.xml"/><Relationship Id="rId10" Type="http://schemas.openxmlformats.org/officeDocument/2006/relationships/tags" Target="../tags/tag121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9" Type="http://schemas.openxmlformats.org/officeDocument/2006/relationships/tags" Target="../tags/tag131.xml"/><Relationship Id="rId8" Type="http://schemas.openxmlformats.org/officeDocument/2006/relationships/image" Target="file:///C:\Users\1V994W2\PycharmProjects\PPT_Background_Generation/pic_temp/1_pic_quater_left_down.png" TargetMode="External"/><Relationship Id="rId7" Type="http://schemas.openxmlformats.org/officeDocument/2006/relationships/image" Target="../media/image3.png"/><Relationship Id="rId6" Type="http://schemas.openxmlformats.org/officeDocument/2006/relationships/tags" Target="../tags/tag130.xml"/><Relationship Id="rId5" Type="http://schemas.openxmlformats.org/officeDocument/2006/relationships/image" Target="file:///C:\Users\1V994W2\PycharmProjects\PPT_Background_Generation/pic_temp/0_pic_quater_right_down.png" TargetMode="External"/><Relationship Id="rId4" Type="http://schemas.openxmlformats.org/officeDocument/2006/relationships/image" Target="../media/image2.png"/><Relationship Id="rId3" Type="http://schemas.openxmlformats.org/officeDocument/2006/relationships/tags" Target="../tags/tag129.xml"/><Relationship Id="rId2" Type="http://schemas.openxmlformats.org/officeDocument/2006/relationships/tags" Target="../tags/tag128.xml"/><Relationship Id="rId13" Type="http://schemas.openxmlformats.org/officeDocument/2006/relationships/tags" Target="../tags/tag135.xml"/><Relationship Id="rId12" Type="http://schemas.openxmlformats.org/officeDocument/2006/relationships/tags" Target="../tags/tag134.xml"/><Relationship Id="rId11" Type="http://schemas.openxmlformats.org/officeDocument/2006/relationships/tags" Target="../tags/tag133.xml"/><Relationship Id="rId10" Type="http://schemas.openxmlformats.org/officeDocument/2006/relationships/tags" Target="../tags/tag132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5"/>
          <p:cNvPicPr/>
          <p:nvPr userDrawn="1">
            <p:custDataLst>
              <p:tags r:id="rId2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idx="13" hasCustomPrompt="1"/>
            <p:custDataLst>
              <p:tags r:id="rId8"/>
            </p:custDataLst>
          </p:nvPr>
        </p:nvSpPr>
        <p:spPr>
          <a:xfrm>
            <a:off x="2921000" y="2593975"/>
            <a:ext cx="6350000" cy="1153795"/>
          </a:xfrm>
        </p:spPr>
        <p:txBody>
          <a:bodyPr vert="horz" wrap="square" lIns="90170" tIns="0" rIns="90170" bIns="0" rtlCol="0" anchor="b" anchorCtr="0">
            <a:normAutofit/>
          </a:bodyPr>
          <a:lstStyle>
            <a:lvl1pPr algn="dist">
              <a:defRPr lang="zh-CN" altLang="en-US" sz="7200" b="0" spc="7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pPr marL="0" lvl="0" algn="dist"/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4" hasCustomPrompt="1"/>
            <p:custDataLst>
              <p:tags r:id="rId9"/>
            </p:custDataLst>
          </p:nvPr>
        </p:nvSpPr>
        <p:spPr>
          <a:xfrm>
            <a:off x="2921000" y="3798909"/>
            <a:ext cx="6350000" cy="361315"/>
          </a:xfrm>
        </p:spPr>
        <p:txBody>
          <a:bodyPr vert="horz" wrap="square" lIns="0" tIns="0" rIns="0" bIns="0" rtlCol="0" anchor="t" anchorCtr="0">
            <a:normAutofit/>
          </a:bodyPr>
          <a:lstStyle>
            <a:lvl1pPr algn="dist">
              <a:defRPr lang="zh-CN" altLang="en-US" sz="2000" spc="20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latin typeface="Arial" panose="020B0604020202020204" pitchFamily="34" charset="0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 marL="0" lvl="0" indent="0" algn="ctr">
              <a:lnSpc>
                <a:spcPct val="100000"/>
              </a:lnSpc>
              <a:spcAft>
                <a:spcPts val="0"/>
              </a:spcAft>
              <a:buClrTx/>
              <a:buSzTx/>
              <a:buNone/>
            </a:pPr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cxnSp>
        <p:nvCxnSpPr>
          <p:cNvPr id="6" name="直接连接符 5"/>
          <p:cNvCxnSpPr/>
          <p:nvPr userDrawn="1">
            <p:custDataLst>
              <p:tags r:id="rId10"/>
            </p:custDataLst>
          </p:nvPr>
        </p:nvCxnSpPr>
        <p:spPr>
          <a:xfrm>
            <a:off x="2921000" y="3706881"/>
            <a:ext cx="63500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占位符 7"/>
          <p:cNvSpPr>
            <a:spLocks noGrp="1"/>
          </p:cNvSpPr>
          <p:nvPr>
            <p:ph type="body" sz="quarter" idx="15" hasCustomPrompt="1"/>
            <p:custDataLst>
              <p:tags r:id="rId11"/>
            </p:custDataLst>
          </p:nvPr>
        </p:nvSpPr>
        <p:spPr>
          <a:xfrm>
            <a:off x="3908613" y="4719704"/>
            <a:ext cx="1778000" cy="361950"/>
          </a:xfrm>
        </p:spPr>
        <p:txBody>
          <a:bodyPr/>
          <a:lstStyle>
            <a:lvl1pPr marL="0" indent="0" algn="dist">
              <a:buNone/>
              <a:defRPr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汇报人姓名</a:t>
            </a:r>
            <a:endParaRPr lang="zh-CN" altLang="en-US" dirty="0"/>
          </a:p>
        </p:txBody>
      </p:sp>
      <p:sp>
        <p:nvSpPr>
          <p:cNvPr id="12" name="文本占位符 7"/>
          <p:cNvSpPr>
            <a:spLocks noGrp="1"/>
          </p:cNvSpPr>
          <p:nvPr>
            <p:ph type="body" sz="quarter" idx="16" hasCustomPrompt="1"/>
            <p:custDataLst>
              <p:tags r:id="rId12"/>
            </p:custDataLst>
          </p:nvPr>
        </p:nvSpPr>
        <p:spPr>
          <a:xfrm>
            <a:off x="6677211" y="4719704"/>
            <a:ext cx="1778000" cy="361950"/>
          </a:xfrm>
        </p:spPr>
        <p:txBody>
          <a:bodyPr/>
          <a:lstStyle>
            <a:lvl1pPr marL="0" indent="0" algn="dist">
              <a:buNone/>
              <a:defRPr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zh-CN" dirty="0"/>
              <a:t>2020/01/01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5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601968"/>
          </a:xfrm>
          <a:prstGeom prst="rect">
            <a:avLst/>
          </a:prstGeom>
        </p:spPr>
      </p:pic>
      <p:pic>
        <p:nvPicPr>
          <p:cNvPr id="7" name="图片 7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6019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9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5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0" y="5716016"/>
            <a:ext cx="4064000" cy="1141984"/>
          </a:xfrm>
          <a:prstGeom prst="rect">
            <a:avLst/>
          </a:prstGeom>
        </p:spPr>
      </p:pic>
      <p:pic>
        <p:nvPicPr>
          <p:cNvPr id="7" name="图片 7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0" y="0"/>
            <a:ext cx="4064000" cy="1141984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Subtitle 1"/>
          <p:cNvSpPr>
            <a:spLocks noGrp="1"/>
          </p:cNvSpPr>
          <p:nvPr>
            <p:ph type="subTitle" idx="13" hasCustomPrompt="1"/>
            <p:custDataLst>
              <p:tags r:id="rId11"/>
            </p:custDataLst>
          </p:nvPr>
        </p:nvSpPr>
        <p:spPr>
          <a:xfrm>
            <a:off x="4702175" y="3729039"/>
            <a:ext cx="4536440" cy="321945"/>
          </a:xfrm>
        </p:spPr>
        <p:txBody>
          <a:bodyPr vert="horz" wrap="square" lIns="0" tIns="0" rIns="0" bIns="0" rtlCol="0" anchor="t" anchorCtr="0">
            <a:normAutofit/>
          </a:bodyPr>
          <a:lstStyle>
            <a:lvl1pPr algn="l">
              <a:defRPr kumimoji="0" lang="zh-CN" altLang="en-US" sz="1800" b="0" i="0" spc="20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marL="0" marR="0" lvl="0" indent="0">
              <a:lnSpc>
                <a:spcPct val="100000"/>
              </a:lnSpc>
              <a:spcAft>
                <a:spcPts val="0"/>
              </a:spcAft>
              <a:buClrTx/>
              <a:buSzTx/>
              <a:buNone/>
            </a:pPr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3" name="Title 2"/>
          <p:cNvSpPr>
            <a:spLocks noGrp="1"/>
          </p:cNvSpPr>
          <p:nvPr>
            <p:ph type="ctrTitle" idx="14" hasCustomPrompt="1"/>
            <p:custDataLst>
              <p:tags r:id="rId12"/>
            </p:custDataLst>
          </p:nvPr>
        </p:nvSpPr>
        <p:spPr>
          <a:xfrm>
            <a:off x="4702175" y="2690178"/>
            <a:ext cx="4536440" cy="835660"/>
          </a:xfrm>
        </p:spPr>
        <p:txBody>
          <a:bodyPr vert="horz" wrap="square" lIns="0" tIns="0" rIns="0" bIns="0" rtlCol="0" anchor="b" anchorCtr="0">
            <a:normAutofit/>
          </a:bodyPr>
          <a:lstStyle>
            <a:lvl1pPr algn="l">
              <a:defRPr kumimoji="0" lang="zh-CN" altLang="en-US" sz="4000" b="0" i="0" spc="40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pPr marL="0" marR="0" lvl="0" indent="0">
              <a:spcAft>
                <a:spcPts val="0"/>
              </a:spcAft>
              <a:buClrTx/>
              <a:buSzTx/>
              <a:buFontTx/>
            </a:pPr>
            <a:r>
              <a:rPr lang="zh-CN" altLang="en-US" dirty="0"/>
              <a:t>编辑标题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5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601968"/>
          </a:xfrm>
          <a:prstGeom prst="rect">
            <a:avLst/>
          </a:prstGeom>
        </p:spPr>
      </p:pic>
      <p:pic>
        <p:nvPicPr>
          <p:cNvPr id="8" name="图片 7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6019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9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10"/>
            </p:custDataLst>
          </p:nvPr>
        </p:nvSpPr>
        <p:spPr>
          <a:xfrm>
            <a:off x="6238877" y="952508"/>
            <a:ext cx="5283242" cy="5388907"/>
          </a:xfrm>
        </p:spPr>
        <p:txBody>
          <a:bodyPr wrap="square" lIns="90170" tIns="46990" rIns="90170" bIns="46990">
            <a:normAutofit/>
          </a:bodyPr>
          <a:lstStyle>
            <a:lvl1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5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601968"/>
          </a:xfrm>
          <a:prstGeom prst="rect">
            <a:avLst/>
          </a:prstGeom>
        </p:spPr>
      </p:pic>
      <p:pic>
        <p:nvPicPr>
          <p:cNvPr id="10" name="图片 7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6019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9"/>
            </p:custDataLst>
          </p:nvPr>
        </p:nvSpPr>
        <p:spPr>
          <a:xfrm>
            <a:off x="669930" y="952508"/>
            <a:ext cx="5283242" cy="381003"/>
          </a:xfrm>
        </p:spPr>
        <p:txBody>
          <a:bodyPr wrap="square" lIns="90170" tIns="46990" rIns="90170" bIns="46990" anchor="ctr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10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1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2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5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194560"/>
            <a:ext cx="4389120" cy="2468880"/>
          </a:xfrm>
          <a:prstGeom prst="rect">
            <a:avLst/>
          </a:prstGeom>
        </p:spPr>
      </p:pic>
      <p:sp>
        <p:nvSpPr>
          <p:cNvPr id="7" name="任意多边形 6"/>
          <p:cNvSpPr/>
          <p:nvPr userDrawn="1">
            <p:custDataLst>
              <p:tags r:id="rId5"/>
            </p:custDataLst>
          </p:nvPr>
        </p:nvSpPr>
        <p:spPr>
          <a:xfrm>
            <a:off x="4878000" y="0"/>
            <a:ext cx="7314000" cy="6858000"/>
          </a:xfrm>
          <a:custGeom>
            <a:avLst/>
            <a:gdLst>
              <a:gd name="connsiteX0" fmla="*/ 1714500 w 7314000"/>
              <a:gd name="connsiteY0" fmla="*/ 0 h 6858000"/>
              <a:gd name="connsiteX1" fmla="*/ 7314000 w 7314000"/>
              <a:gd name="connsiteY1" fmla="*/ 0 h 6858000"/>
              <a:gd name="connsiteX2" fmla="*/ 7314000 w 7314000"/>
              <a:gd name="connsiteY2" fmla="*/ 6858000 h 6858000"/>
              <a:gd name="connsiteX3" fmla="*/ 0 w 7314000"/>
              <a:gd name="connsiteY3" fmla="*/ 6858000 h 6858000"/>
              <a:gd name="connsiteX4" fmla="*/ 1714500 w 73140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314000" h="6858000">
                <a:moveTo>
                  <a:pt x="1714500" y="0"/>
                </a:moveTo>
                <a:lnTo>
                  <a:pt x="7314000" y="0"/>
                </a:lnTo>
                <a:lnTo>
                  <a:pt x="7314000" y="6858000"/>
                </a:lnTo>
                <a:lnTo>
                  <a:pt x="0" y="6858000"/>
                </a:lnTo>
                <a:lnTo>
                  <a:pt x="1714500" y="0"/>
                </a:lnTo>
                <a:close/>
              </a:path>
            </a:pathLst>
          </a:cu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5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601968"/>
          </a:xfrm>
          <a:prstGeom prst="rect">
            <a:avLst/>
          </a:prstGeom>
        </p:spPr>
      </p:pic>
      <p:pic>
        <p:nvPicPr>
          <p:cNvPr id="8" name="图片 7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6019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9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10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5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601968"/>
          </a:xfrm>
          <a:prstGeom prst="rect">
            <a:avLst/>
          </a:prstGeom>
        </p:spPr>
      </p:pic>
      <p:pic>
        <p:nvPicPr>
          <p:cNvPr id="7" name="图片 7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601968"/>
          </a:xfrm>
          <a:prstGeom prst="rect">
            <a:avLst/>
          </a:prstGeom>
        </p:spPr>
      </p:pic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8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9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 wrap="square">
            <a:normAutofit/>
          </a:bodyPr>
          <a:lstStyle>
            <a:lvl1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5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601968"/>
          </a:xfrm>
          <a:prstGeom prst="rect">
            <a:avLst/>
          </a:prstGeom>
        </p:spPr>
      </p:pic>
      <p:pic>
        <p:nvPicPr>
          <p:cNvPr id="6" name="图片 7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601968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69930" y="952508"/>
            <a:ext cx="10852237" cy="5388907"/>
          </a:xfrm>
        </p:spPr>
        <p:txBody>
          <a:bodyPr wrap="square">
            <a:norm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/>
          <p:nvPr userDrawn="1">
            <p:custDataLst>
              <p:tags r:id="rId2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 idx="13" hasCustomPrompt="1"/>
            <p:custDataLst>
              <p:tags r:id="rId8"/>
            </p:custDataLst>
          </p:nvPr>
        </p:nvSpPr>
        <p:spPr>
          <a:xfrm>
            <a:off x="3173412" y="2679224"/>
            <a:ext cx="5845176" cy="1499552"/>
          </a:xfrm>
        </p:spPr>
        <p:txBody>
          <a:bodyPr vert="horz" wrap="square" lIns="0" tIns="0" rIns="0" bIns="0" rtlCol="0" anchor="b" anchorCtr="0">
            <a:normAutofit/>
          </a:bodyPr>
          <a:lstStyle>
            <a:lvl1pPr algn="dist">
              <a:defRPr lang="zh-CN" altLang="en-US" sz="8800" b="0" spc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pPr marL="0" lvl="0" algn="dist"/>
            <a:r>
              <a:rPr lang="zh-CN" altLang="en-US" dirty="0"/>
              <a:t>编辑标题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5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601968"/>
          </a:xfrm>
          <a:prstGeom prst="rect">
            <a:avLst/>
          </a:prstGeom>
        </p:spPr>
      </p:pic>
      <p:pic>
        <p:nvPicPr>
          <p:cNvPr id="6" name="图片 7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6019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4"/>
          <p:cNvSpPr/>
          <p:nvPr userDrawn="1">
            <p:custDataLst>
              <p:tags r:id="rId2"/>
            </p:custDataLst>
          </p:nvPr>
        </p:nvSpPr>
        <p:spPr>
          <a:xfrm>
            <a:off x="292075" y="303809"/>
            <a:ext cx="11607851" cy="6250382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pic>
        <p:nvPicPr>
          <p:cNvPr id="9" name="图片 6"/>
          <p:cNvPicPr/>
          <p:nvPr userDrawn="1"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601968"/>
          </a:xfrm>
          <a:prstGeom prst="rect">
            <a:avLst/>
          </a:prstGeom>
        </p:spPr>
      </p:pic>
      <p:pic>
        <p:nvPicPr>
          <p:cNvPr id="8" name="图片 8"/>
          <p:cNvPicPr/>
          <p:nvPr userDrawn="1">
            <p:custDataLst>
              <p:tags r:id="rId6"/>
            </p:custDataLst>
          </p:nvPr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6019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281600" y="1249200"/>
            <a:ext cx="9626400" cy="723600"/>
          </a:xfrm>
        </p:spPr>
        <p:txBody>
          <a:bodyPr wrap="square" anchor="ctr">
            <a:normAutofit/>
          </a:bodyPr>
          <a:lstStyle>
            <a:lvl1pPr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0"/>
            </p:custDataLst>
          </p:nvPr>
        </p:nvSpPr>
        <p:spPr>
          <a:xfrm>
            <a:off x="1281113" y="2163600"/>
            <a:ext cx="9626600" cy="3445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4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4603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pic>
        <p:nvPicPr>
          <p:cNvPr id="8" name="图片 6"/>
          <p:cNvPicPr/>
          <p:nvPr userDrawn="1"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6019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583200" y="770400"/>
            <a:ext cx="3960000" cy="882000"/>
          </a:xfrm>
        </p:spPr>
        <p:txBody>
          <a:bodyPr wrap="square" anchor="ctr" anchorCtr="0">
            <a:normAutofit/>
          </a:bodyPr>
          <a:lstStyle>
            <a:lvl1pPr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0"/>
            </p:custDataLst>
          </p:nvPr>
        </p:nvSpPr>
        <p:spPr>
          <a:xfrm>
            <a:off x="586800" y="1764000"/>
            <a:ext cx="3956400" cy="4093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1"/>
            </p:custDataLst>
          </p:nvPr>
        </p:nvSpPr>
        <p:spPr>
          <a:xfrm>
            <a:off x="5101200" y="769938"/>
            <a:ext cx="6480000" cy="5087937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4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4333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pic>
        <p:nvPicPr>
          <p:cNvPr id="10" name="图片 6"/>
          <p:cNvPicPr/>
          <p:nvPr userDrawn="1"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601968"/>
          </a:xfrm>
          <a:prstGeom prst="rect">
            <a:avLst/>
          </a:prstGeom>
        </p:spPr>
      </p:pic>
      <p:pic>
        <p:nvPicPr>
          <p:cNvPr id="8" name="图片 8"/>
          <p:cNvPicPr/>
          <p:nvPr userDrawn="1">
            <p:custDataLst>
              <p:tags r:id="rId6"/>
            </p:custDataLst>
          </p:nvPr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6019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612000" y="781200"/>
            <a:ext cx="10976400" cy="626400"/>
          </a:xfrm>
        </p:spPr>
        <p:txBody>
          <a:bodyPr wrap="square" anchor="ctr">
            <a:normAutofit/>
          </a:bodyPr>
          <a:lstStyle>
            <a:lvl1pPr algn="ctr"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612000" y="1659600"/>
            <a:ext cx="10975975" cy="828000"/>
          </a:xfrm>
        </p:spPr>
        <p:txBody>
          <a:bodyPr wrap="square">
            <a:normAutofit/>
          </a:bodyPr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4"/>
            </p:custDataLst>
          </p:nvPr>
        </p:nvSpPr>
        <p:spPr>
          <a:xfrm>
            <a:off x="612775" y="2808000"/>
            <a:ext cx="10965600" cy="34308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4"/>
          <p:cNvSpPr/>
          <p:nvPr userDrawn="1">
            <p:custDataLst>
              <p:tags r:id="rId2"/>
            </p:custDataLst>
          </p:nvPr>
        </p:nvSpPr>
        <p:spPr>
          <a:xfrm>
            <a:off x="0" y="5028971"/>
            <a:ext cx="12192000" cy="1829029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pic>
        <p:nvPicPr>
          <p:cNvPr id="10" name="图片 6"/>
          <p:cNvPicPr/>
          <p:nvPr userDrawn="1"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601968"/>
          </a:xfrm>
          <a:prstGeom prst="rect">
            <a:avLst/>
          </a:prstGeom>
        </p:spPr>
      </p:pic>
      <p:pic>
        <p:nvPicPr>
          <p:cNvPr id="8" name="图片 8"/>
          <p:cNvPicPr/>
          <p:nvPr userDrawn="1">
            <p:custDataLst>
              <p:tags r:id="rId6"/>
            </p:custDataLst>
          </p:nvPr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6019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604800" y="669600"/>
            <a:ext cx="10976400" cy="565200"/>
          </a:xfrm>
        </p:spPr>
        <p:txBody>
          <a:bodyPr wrap="square" anchor="ctr" anchorCtr="0">
            <a:normAutofit/>
          </a:bodyPr>
          <a:lstStyle>
            <a:lvl1pPr algn="ctr"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3"/>
            </p:custDataLst>
          </p:nvPr>
        </p:nvSpPr>
        <p:spPr>
          <a:xfrm>
            <a:off x="604837" y="1681200"/>
            <a:ext cx="10990800" cy="3211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4"/>
            </p:custDataLst>
          </p:nvPr>
        </p:nvSpPr>
        <p:spPr>
          <a:xfrm>
            <a:off x="594000" y="5180400"/>
            <a:ext cx="11001600" cy="10116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4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pic>
        <p:nvPicPr>
          <p:cNvPr id="12" name="图片 6"/>
          <p:cNvPicPr/>
          <p:nvPr userDrawn="1"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256032"/>
            <a:ext cx="720090" cy="601968"/>
          </a:xfrm>
          <a:prstGeom prst="rect">
            <a:avLst/>
          </a:prstGeom>
        </p:spPr>
      </p:pic>
      <p:pic>
        <p:nvPicPr>
          <p:cNvPr id="10" name="图片 8"/>
          <p:cNvPicPr/>
          <p:nvPr userDrawn="1">
            <p:custDataLst>
              <p:tags r:id="rId6"/>
            </p:custDataLst>
          </p:nvPr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6032"/>
            <a:ext cx="720090" cy="60196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579600" y="237600"/>
            <a:ext cx="11037600" cy="441964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3"/>
            </p:custDataLst>
          </p:nvPr>
        </p:nvSpPr>
        <p:spPr>
          <a:xfrm>
            <a:off x="579600" y="1663200"/>
            <a:ext cx="5342400" cy="28944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4"/>
            </p:custDataLst>
          </p:nvPr>
        </p:nvSpPr>
        <p:spPr>
          <a:xfrm>
            <a:off x="6242400" y="1663200"/>
            <a:ext cx="5367600" cy="28944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5"/>
            </p:custDataLst>
          </p:nvPr>
        </p:nvSpPr>
        <p:spPr>
          <a:xfrm>
            <a:off x="572400" y="4816800"/>
            <a:ext cx="5342400" cy="781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6"/>
            </p:custDataLst>
          </p:nvPr>
        </p:nvSpPr>
        <p:spPr>
          <a:xfrm>
            <a:off x="6253200" y="4813200"/>
            <a:ext cx="5367600" cy="781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4"/>
          <p:cNvSpPr/>
          <p:nvPr userDrawn="1">
            <p:custDataLst>
              <p:tags r:id="rId2"/>
            </p:custDataLst>
          </p:nvPr>
        </p:nvSpPr>
        <p:spPr>
          <a:xfrm>
            <a:off x="0" y="953691"/>
            <a:ext cx="12192000" cy="4950618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pic>
        <p:nvPicPr>
          <p:cNvPr id="9" name="图片 6"/>
          <p:cNvPicPr/>
          <p:nvPr userDrawn="1">
            <p:custDataLst>
              <p:tags r:id="rId3"/>
            </p:custDataLst>
          </p:nvPr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1797" y="5503572"/>
            <a:ext cx="1620202" cy="1354428"/>
          </a:xfrm>
          <a:prstGeom prst="rect">
            <a:avLst/>
          </a:prstGeom>
        </p:spPr>
      </p:pic>
      <p:pic>
        <p:nvPicPr>
          <p:cNvPr id="8" name="图片 8"/>
          <p:cNvPicPr/>
          <p:nvPr userDrawn="1">
            <p:custDataLst>
              <p:tags r:id="rId6"/>
            </p:custDataLst>
          </p:nvPr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03572"/>
            <a:ext cx="1620202" cy="1354428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522800" y="1339200"/>
            <a:ext cx="9144000" cy="2386800"/>
          </a:xfrm>
        </p:spPr>
        <p:txBody>
          <a:bodyPr wrap="square" anchor="b">
            <a:normAutofit/>
          </a:bodyPr>
          <a:lstStyle>
            <a:lvl1pPr algn="ctr">
              <a:defRPr sz="60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1522413" y="3862800"/>
            <a:ext cx="9144000" cy="1656000"/>
          </a:xfrm>
        </p:spPr>
        <p:txBody>
          <a:bodyPr wrap="square">
            <a:normAutofit/>
          </a:bodyPr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5" Type="http://schemas.openxmlformats.org/officeDocument/2006/relationships/theme" Target="../theme/theme2.xml"/><Relationship Id="rId24" Type="http://schemas.openxmlformats.org/officeDocument/2006/relationships/tags" Target="../tags/tag141.xml"/><Relationship Id="rId23" Type="http://schemas.openxmlformats.org/officeDocument/2006/relationships/tags" Target="../tags/tag140.xml"/><Relationship Id="rId22" Type="http://schemas.openxmlformats.org/officeDocument/2006/relationships/tags" Target="../tags/tag139.xml"/><Relationship Id="rId21" Type="http://schemas.openxmlformats.org/officeDocument/2006/relationships/tags" Target="../tags/tag138.xml"/><Relationship Id="rId20" Type="http://schemas.openxmlformats.org/officeDocument/2006/relationships/tags" Target="../tags/tag137.xml"/><Relationship Id="rId2" Type="http://schemas.openxmlformats.org/officeDocument/2006/relationships/slideLayout" Target="../slideLayouts/slideLayout12.xml"/><Relationship Id="rId19" Type="http://schemas.openxmlformats.org/officeDocument/2006/relationships/tags" Target="../tags/tag136.xml"/><Relationship Id="rId18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wrap="square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61398"/>
            <a:ext cx="10852237" cy="5388907"/>
          </a:xfrm>
          <a:prstGeom prst="rect">
            <a:avLst/>
          </a:prstGeom>
        </p:spPr>
        <p:txBody>
          <a:bodyPr vert="horz" wrap="square" lIns="90170" tIns="46990" rIns="90170" bIns="469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1.xml"/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266.xml"/><Relationship Id="rId8" Type="http://schemas.openxmlformats.org/officeDocument/2006/relationships/tags" Target="../tags/tag265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264.xml"/><Relationship Id="rId4" Type="http://schemas.openxmlformats.org/officeDocument/2006/relationships/image" Target="file:///C:\Users\1V994W2\PycharmProjects\PPT_Background_Generation/pic_temp/0_pic_quater_right_down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263.xml"/><Relationship Id="rId16" Type="http://schemas.openxmlformats.org/officeDocument/2006/relationships/slideLayout" Target="../slideLayouts/slideLayout17.xml"/><Relationship Id="rId15" Type="http://schemas.openxmlformats.org/officeDocument/2006/relationships/tags" Target="../tags/tag272.xml"/><Relationship Id="rId14" Type="http://schemas.openxmlformats.org/officeDocument/2006/relationships/tags" Target="../tags/tag271.xml"/><Relationship Id="rId13" Type="http://schemas.openxmlformats.org/officeDocument/2006/relationships/tags" Target="../tags/tag270.xml"/><Relationship Id="rId12" Type="http://schemas.openxmlformats.org/officeDocument/2006/relationships/tags" Target="../tags/tag269.xml"/><Relationship Id="rId11" Type="http://schemas.openxmlformats.org/officeDocument/2006/relationships/tags" Target="../tags/tag268.xml"/><Relationship Id="rId10" Type="http://schemas.openxmlformats.org/officeDocument/2006/relationships/tags" Target="../tags/tag267.xml"/><Relationship Id="rId1" Type="http://schemas.openxmlformats.org/officeDocument/2006/relationships/tags" Target="../tags/tag262.xml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9.xml"/><Relationship Id="rId6" Type="http://schemas.openxmlformats.org/officeDocument/2006/relationships/slideLayout" Target="../slideLayouts/slideLayout13.xml"/><Relationship Id="rId5" Type="http://schemas.openxmlformats.org/officeDocument/2006/relationships/tags" Target="../tags/tag277.xml"/><Relationship Id="rId4" Type="http://schemas.openxmlformats.org/officeDocument/2006/relationships/tags" Target="../tags/tag276.xml"/><Relationship Id="rId3" Type="http://schemas.openxmlformats.org/officeDocument/2006/relationships/tags" Target="../tags/tag275.xml"/><Relationship Id="rId2" Type="http://schemas.openxmlformats.org/officeDocument/2006/relationships/tags" Target="../tags/tag274.xml"/><Relationship Id="rId1" Type="http://schemas.openxmlformats.org/officeDocument/2006/relationships/tags" Target="../tags/tag273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282.xml"/><Relationship Id="rId8" Type="http://schemas.openxmlformats.org/officeDocument/2006/relationships/tags" Target="../tags/tag281.xml"/><Relationship Id="rId7" Type="http://schemas.openxmlformats.org/officeDocument/2006/relationships/tags" Target="../tags/tag280.xml"/><Relationship Id="rId6" Type="http://schemas.openxmlformats.org/officeDocument/2006/relationships/image" Target="file:///C:\Users\1V994W2\PycharmProjects\PPT_Background_Generation/pic_temp/1_pic_quater_left_down.png" TargetMode="External"/><Relationship Id="rId5" Type="http://schemas.openxmlformats.org/officeDocument/2006/relationships/image" Target="../media/image3.png"/><Relationship Id="rId4" Type="http://schemas.openxmlformats.org/officeDocument/2006/relationships/tags" Target="../tags/tag279.xml"/><Relationship Id="rId3" Type="http://schemas.openxmlformats.org/officeDocument/2006/relationships/image" Target="file:///C:\Users\1V994W2\PycharmProjects\PPT_Background_Generation/pic_temp/0_pic_quater_right_down.png" TargetMode="External"/><Relationship Id="rId21" Type="http://schemas.openxmlformats.org/officeDocument/2006/relationships/notesSlide" Target="../notesSlides/notesSlide10.xml"/><Relationship Id="rId20" Type="http://schemas.openxmlformats.org/officeDocument/2006/relationships/slideLayout" Target="../slideLayouts/slideLayout17.xml"/><Relationship Id="rId2" Type="http://schemas.openxmlformats.org/officeDocument/2006/relationships/image" Target="../media/image2.png"/><Relationship Id="rId19" Type="http://schemas.openxmlformats.org/officeDocument/2006/relationships/tags" Target="../tags/tag292.xml"/><Relationship Id="rId18" Type="http://schemas.openxmlformats.org/officeDocument/2006/relationships/tags" Target="../tags/tag291.xml"/><Relationship Id="rId17" Type="http://schemas.openxmlformats.org/officeDocument/2006/relationships/tags" Target="../tags/tag290.xml"/><Relationship Id="rId16" Type="http://schemas.openxmlformats.org/officeDocument/2006/relationships/tags" Target="../tags/tag289.xml"/><Relationship Id="rId15" Type="http://schemas.openxmlformats.org/officeDocument/2006/relationships/tags" Target="../tags/tag288.xml"/><Relationship Id="rId14" Type="http://schemas.openxmlformats.org/officeDocument/2006/relationships/tags" Target="../tags/tag287.xml"/><Relationship Id="rId13" Type="http://schemas.openxmlformats.org/officeDocument/2006/relationships/tags" Target="../tags/tag286.xml"/><Relationship Id="rId12" Type="http://schemas.openxmlformats.org/officeDocument/2006/relationships/tags" Target="../tags/tag285.xml"/><Relationship Id="rId11" Type="http://schemas.openxmlformats.org/officeDocument/2006/relationships/tags" Target="../tags/tag284.xml"/><Relationship Id="rId10" Type="http://schemas.openxmlformats.org/officeDocument/2006/relationships/tags" Target="../tags/tag283.xml"/><Relationship Id="rId1" Type="http://schemas.openxmlformats.org/officeDocument/2006/relationships/tags" Target="../tags/tag278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tags" Target="../tags/tag297.xml"/><Relationship Id="rId8" Type="http://schemas.openxmlformats.org/officeDocument/2006/relationships/tags" Target="../tags/tag296.xml"/><Relationship Id="rId7" Type="http://schemas.openxmlformats.org/officeDocument/2006/relationships/tags" Target="../tags/tag295.xml"/><Relationship Id="rId6" Type="http://schemas.openxmlformats.org/officeDocument/2006/relationships/image" Target="file:///C:\Users\1V994W2\PycharmProjects\PPT_Background_Generation/pic_temp/1_pic_quater_left_down.png" TargetMode="External"/><Relationship Id="rId5" Type="http://schemas.openxmlformats.org/officeDocument/2006/relationships/image" Target="../media/image3.png"/><Relationship Id="rId4" Type="http://schemas.openxmlformats.org/officeDocument/2006/relationships/tags" Target="../tags/tag294.xml"/><Relationship Id="rId3" Type="http://schemas.openxmlformats.org/officeDocument/2006/relationships/image" Target="file:///C:\Users\1V994W2\PycharmProjects\PPT_Background_Generation/pic_temp/0_pic_quater_right_down.png" TargetMode="External"/><Relationship Id="rId2" Type="http://schemas.openxmlformats.org/officeDocument/2006/relationships/image" Target="../media/image2.png"/><Relationship Id="rId16" Type="http://schemas.openxmlformats.org/officeDocument/2006/relationships/notesSlide" Target="../notesSlides/notesSlide11.xml"/><Relationship Id="rId15" Type="http://schemas.openxmlformats.org/officeDocument/2006/relationships/slideLayout" Target="../slideLayouts/slideLayout17.xml"/><Relationship Id="rId14" Type="http://schemas.openxmlformats.org/officeDocument/2006/relationships/tags" Target="../tags/tag302.xml"/><Relationship Id="rId13" Type="http://schemas.openxmlformats.org/officeDocument/2006/relationships/tags" Target="../tags/tag301.xml"/><Relationship Id="rId12" Type="http://schemas.openxmlformats.org/officeDocument/2006/relationships/tags" Target="../tags/tag300.xml"/><Relationship Id="rId11" Type="http://schemas.openxmlformats.org/officeDocument/2006/relationships/tags" Target="../tags/tag299.xml"/><Relationship Id="rId10" Type="http://schemas.openxmlformats.org/officeDocument/2006/relationships/tags" Target="../tags/tag298.xml"/><Relationship Id="rId1" Type="http://schemas.openxmlformats.org/officeDocument/2006/relationships/tags" Target="../tags/tag293.xml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tags" Target="../tags/tag307.xml"/><Relationship Id="rId8" Type="http://schemas.openxmlformats.org/officeDocument/2006/relationships/tags" Target="../tags/tag306.xml"/><Relationship Id="rId7" Type="http://schemas.openxmlformats.org/officeDocument/2006/relationships/image" Target="file:///C:\Users\1V994W2\PycharmProjects\PPT_Background_Generation/pic_temp/1_pic_quater_left_down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305.xml"/><Relationship Id="rId4" Type="http://schemas.openxmlformats.org/officeDocument/2006/relationships/image" Target="file:///C:\Users\1V994W2\PycharmProjects\PPT_Background_Generation/pic_temp/0_pic_quater_right_down.png" TargetMode="External"/><Relationship Id="rId34" Type="http://schemas.openxmlformats.org/officeDocument/2006/relationships/slideLayout" Target="../slideLayouts/slideLayout17.xml"/><Relationship Id="rId33" Type="http://schemas.openxmlformats.org/officeDocument/2006/relationships/tags" Target="../tags/tag331.xml"/><Relationship Id="rId32" Type="http://schemas.openxmlformats.org/officeDocument/2006/relationships/tags" Target="../tags/tag330.xml"/><Relationship Id="rId31" Type="http://schemas.openxmlformats.org/officeDocument/2006/relationships/tags" Target="../tags/tag329.xml"/><Relationship Id="rId30" Type="http://schemas.openxmlformats.org/officeDocument/2006/relationships/tags" Target="../tags/tag328.xml"/><Relationship Id="rId3" Type="http://schemas.openxmlformats.org/officeDocument/2006/relationships/image" Target="../media/image2.png"/><Relationship Id="rId29" Type="http://schemas.openxmlformats.org/officeDocument/2006/relationships/tags" Target="../tags/tag327.xml"/><Relationship Id="rId28" Type="http://schemas.openxmlformats.org/officeDocument/2006/relationships/tags" Target="../tags/tag326.xml"/><Relationship Id="rId27" Type="http://schemas.openxmlformats.org/officeDocument/2006/relationships/tags" Target="../tags/tag325.xml"/><Relationship Id="rId26" Type="http://schemas.openxmlformats.org/officeDocument/2006/relationships/tags" Target="../tags/tag324.xml"/><Relationship Id="rId25" Type="http://schemas.openxmlformats.org/officeDocument/2006/relationships/tags" Target="../tags/tag323.xml"/><Relationship Id="rId24" Type="http://schemas.openxmlformats.org/officeDocument/2006/relationships/tags" Target="../tags/tag322.xml"/><Relationship Id="rId23" Type="http://schemas.openxmlformats.org/officeDocument/2006/relationships/tags" Target="../tags/tag321.xml"/><Relationship Id="rId22" Type="http://schemas.openxmlformats.org/officeDocument/2006/relationships/tags" Target="../tags/tag320.xml"/><Relationship Id="rId21" Type="http://schemas.openxmlformats.org/officeDocument/2006/relationships/tags" Target="../tags/tag319.xml"/><Relationship Id="rId20" Type="http://schemas.openxmlformats.org/officeDocument/2006/relationships/tags" Target="../tags/tag318.xml"/><Relationship Id="rId2" Type="http://schemas.openxmlformats.org/officeDocument/2006/relationships/tags" Target="../tags/tag304.xml"/><Relationship Id="rId19" Type="http://schemas.openxmlformats.org/officeDocument/2006/relationships/tags" Target="../tags/tag317.xml"/><Relationship Id="rId18" Type="http://schemas.openxmlformats.org/officeDocument/2006/relationships/tags" Target="../tags/tag316.xml"/><Relationship Id="rId17" Type="http://schemas.openxmlformats.org/officeDocument/2006/relationships/tags" Target="../tags/tag315.xml"/><Relationship Id="rId16" Type="http://schemas.openxmlformats.org/officeDocument/2006/relationships/tags" Target="../tags/tag314.xml"/><Relationship Id="rId15" Type="http://schemas.openxmlformats.org/officeDocument/2006/relationships/tags" Target="../tags/tag313.xml"/><Relationship Id="rId14" Type="http://schemas.openxmlformats.org/officeDocument/2006/relationships/tags" Target="../tags/tag312.xml"/><Relationship Id="rId13" Type="http://schemas.openxmlformats.org/officeDocument/2006/relationships/tags" Target="../tags/tag311.xml"/><Relationship Id="rId12" Type="http://schemas.openxmlformats.org/officeDocument/2006/relationships/tags" Target="../tags/tag310.xml"/><Relationship Id="rId11" Type="http://schemas.openxmlformats.org/officeDocument/2006/relationships/tags" Target="../tags/tag309.xml"/><Relationship Id="rId10" Type="http://schemas.openxmlformats.org/officeDocument/2006/relationships/tags" Target="../tags/tag308.xml"/><Relationship Id="rId1" Type="http://schemas.openxmlformats.org/officeDocument/2006/relationships/tags" Target="../tags/tag303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tags" Target="../tags/tag336.xml"/><Relationship Id="rId8" Type="http://schemas.openxmlformats.org/officeDocument/2006/relationships/tags" Target="../tags/tag335.xml"/><Relationship Id="rId7" Type="http://schemas.openxmlformats.org/officeDocument/2006/relationships/tags" Target="../tags/tag334.xml"/><Relationship Id="rId6" Type="http://schemas.openxmlformats.org/officeDocument/2006/relationships/image" Target="file:///C:\Users\1V994W2\PycharmProjects\PPT_Background_Generation/pic_temp/1_pic_quater_left_down.png" TargetMode="External"/><Relationship Id="rId5" Type="http://schemas.openxmlformats.org/officeDocument/2006/relationships/image" Target="../media/image3.png"/><Relationship Id="rId4" Type="http://schemas.openxmlformats.org/officeDocument/2006/relationships/tags" Target="../tags/tag333.xml"/><Relationship Id="rId3" Type="http://schemas.openxmlformats.org/officeDocument/2006/relationships/image" Target="file:///C:\Users\1V994W2\PycharmProjects\PPT_Background_Generation/pic_temp/0_pic_quater_right_down.png" TargetMode="External"/><Relationship Id="rId2" Type="http://schemas.openxmlformats.org/officeDocument/2006/relationships/image" Target="../media/image2.png"/><Relationship Id="rId14" Type="http://schemas.openxmlformats.org/officeDocument/2006/relationships/slideLayout" Target="../slideLayouts/slideLayout17.xml"/><Relationship Id="rId13" Type="http://schemas.openxmlformats.org/officeDocument/2006/relationships/tags" Target="../tags/tag340.xml"/><Relationship Id="rId12" Type="http://schemas.openxmlformats.org/officeDocument/2006/relationships/tags" Target="../tags/tag339.xml"/><Relationship Id="rId11" Type="http://schemas.openxmlformats.org/officeDocument/2006/relationships/tags" Target="../tags/tag338.xml"/><Relationship Id="rId10" Type="http://schemas.openxmlformats.org/officeDocument/2006/relationships/tags" Target="../tags/tag337.xml"/><Relationship Id="rId1" Type="http://schemas.openxmlformats.org/officeDocument/2006/relationships/tags" Target="../tags/tag332.xml"/></Relationships>
</file>

<file path=ppt/slides/_rels/slide16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2.xml"/><Relationship Id="rId6" Type="http://schemas.openxmlformats.org/officeDocument/2006/relationships/slideLayout" Target="../slideLayouts/slideLayout13.xml"/><Relationship Id="rId5" Type="http://schemas.openxmlformats.org/officeDocument/2006/relationships/tags" Target="../tags/tag345.xml"/><Relationship Id="rId4" Type="http://schemas.openxmlformats.org/officeDocument/2006/relationships/tags" Target="../tags/tag344.xml"/><Relationship Id="rId3" Type="http://schemas.openxmlformats.org/officeDocument/2006/relationships/tags" Target="../tags/tag343.xml"/><Relationship Id="rId2" Type="http://schemas.openxmlformats.org/officeDocument/2006/relationships/tags" Target="../tags/tag342.xml"/><Relationship Id="rId1" Type="http://schemas.openxmlformats.org/officeDocument/2006/relationships/tags" Target="../tags/tag341.xml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tags" Target="../tags/tag350.xml"/><Relationship Id="rId8" Type="http://schemas.openxmlformats.org/officeDocument/2006/relationships/tags" Target="../tags/tag349.xml"/><Relationship Id="rId7" Type="http://schemas.openxmlformats.org/officeDocument/2006/relationships/tags" Target="../tags/tag348.xml"/><Relationship Id="rId6" Type="http://schemas.openxmlformats.org/officeDocument/2006/relationships/image" Target="file:///C:\Users\1V994W2\PycharmProjects\PPT_Background_Generation/pic_temp/1_pic_quater_left_down.png" TargetMode="External"/><Relationship Id="rId5" Type="http://schemas.openxmlformats.org/officeDocument/2006/relationships/image" Target="../media/image3.png"/><Relationship Id="rId4" Type="http://schemas.openxmlformats.org/officeDocument/2006/relationships/tags" Target="../tags/tag347.xml"/><Relationship Id="rId3" Type="http://schemas.openxmlformats.org/officeDocument/2006/relationships/image" Target="file:///C:\Users\1V994W2\PycharmProjects\PPT_Background_Generation/pic_temp/0_pic_quater_right_down.png" TargetMode="External"/><Relationship Id="rId2" Type="http://schemas.openxmlformats.org/officeDocument/2006/relationships/image" Target="../media/image2.png"/><Relationship Id="rId14" Type="http://schemas.openxmlformats.org/officeDocument/2006/relationships/slideLayout" Target="../slideLayouts/slideLayout17.xml"/><Relationship Id="rId13" Type="http://schemas.openxmlformats.org/officeDocument/2006/relationships/tags" Target="../tags/tag354.xml"/><Relationship Id="rId12" Type="http://schemas.openxmlformats.org/officeDocument/2006/relationships/tags" Target="../tags/tag353.xml"/><Relationship Id="rId11" Type="http://schemas.openxmlformats.org/officeDocument/2006/relationships/tags" Target="../tags/tag352.xml"/><Relationship Id="rId10" Type="http://schemas.openxmlformats.org/officeDocument/2006/relationships/tags" Target="../tags/tag351.xml"/><Relationship Id="rId1" Type="http://schemas.openxmlformats.org/officeDocument/2006/relationships/tags" Target="../tags/tag346.xml"/></Relationships>
</file>

<file path=ppt/slides/_rels/slide18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3.xml"/><Relationship Id="rId6" Type="http://schemas.openxmlformats.org/officeDocument/2006/relationships/slideLayout" Target="../slideLayouts/slideLayout13.xml"/><Relationship Id="rId5" Type="http://schemas.openxmlformats.org/officeDocument/2006/relationships/tags" Target="../tags/tag359.xml"/><Relationship Id="rId4" Type="http://schemas.openxmlformats.org/officeDocument/2006/relationships/tags" Target="../tags/tag358.xml"/><Relationship Id="rId3" Type="http://schemas.openxmlformats.org/officeDocument/2006/relationships/tags" Target="../tags/tag357.xml"/><Relationship Id="rId2" Type="http://schemas.openxmlformats.org/officeDocument/2006/relationships/tags" Target="../tags/tag356.xml"/><Relationship Id="rId1" Type="http://schemas.openxmlformats.org/officeDocument/2006/relationships/tags" Target="../tags/tag355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49.xml"/><Relationship Id="rId8" Type="http://schemas.openxmlformats.org/officeDocument/2006/relationships/tags" Target="../tags/tag148.xml"/><Relationship Id="rId7" Type="http://schemas.openxmlformats.org/officeDocument/2006/relationships/tags" Target="../tags/tag147.xml"/><Relationship Id="rId6" Type="http://schemas.openxmlformats.org/officeDocument/2006/relationships/image" Target="file:///C:\Users\1V994W2\PycharmProjects\PPT_Background_Generation/pic_temp/1_pic_quater_left_down.png" TargetMode="External"/><Relationship Id="rId5" Type="http://schemas.openxmlformats.org/officeDocument/2006/relationships/image" Target="../media/image3.png"/><Relationship Id="rId4" Type="http://schemas.openxmlformats.org/officeDocument/2006/relationships/tags" Target="../tags/tag146.xml"/><Relationship Id="rId3" Type="http://schemas.openxmlformats.org/officeDocument/2006/relationships/image" Target="file:///C:\Users\1V994W2\PycharmProjects\PPT_Background_Generation/pic_temp/0_pic_quater_right_down.png" TargetMode="External"/><Relationship Id="rId2" Type="http://schemas.openxmlformats.org/officeDocument/2006/relationships/image" Target="../media/image2.png"/><Relationship Id="rId18" Type="http://schemas.openxmlformats.org/officeDocument/2006/relationships/notesSlide" Target="../notesSlides/notesSlide2.xml"/><Relationship Id="rId17" Type="http://schemas.openxmlformats.org/officeDocument/2006/relationships/slideLayout" Target="../slideLayouts/slideLayout17.xml"/><Relationship Id="rId16" Type="http://schemas.openxmlformats.org/officeDocument/2006/relationships/tags" Target="../tags/tag156.xml"/><Relationship Id="rId15" Type="http://schemas.openxmlformats.org/officeDocument/2006/relationships/tags" Target="../tags/tag155.xml"/><Relationship Id="rId14" Type="http://schemas.openxmlformats.org/officeDocument/2006/relationships/tags" Target="../tags/tag154.xml"/><Relationship Id="rId13" Type="http://schemas.openxmlformats.org/officeDocument/2006/relationships/tags" Target="../tags/tag153.xml"/><Relationship Id="rId12" Type="http://schemas.openxmlformats.org/officeDocument/2006/relationships/tags" Target="../tags/tag152.xml"/><Relationship Id="rId11" Type="http://schemas.openxmlformats.org/officeDocument/2006/relationships/tags" Target="../tags/tag151.xml"/><Relationship Id="rId10" Type="http://schemas.openxmlformats.org/officeDocument/2006/relationships/tags" Target="../tags/tag150.xml"/><Relationship Id="rId1" Type="http://schemas.openxmlformats.org/officeDocument/2006/relationships/tags" Target="../tags/tag145.xml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3.xml"/><Relationship Id="rId6" Type="http://schemas.openxmlformats.org/officeDocument/2006/relationships/slideLayout" Target="../slideLayouts/slideLayout13.xml"/><Relationship Id="rId5" Type="http://schemas.openxmlformats.org/officeDocument/2006/relationships/tags" Target="../tags/tag161.xml"/><Relationship Id="rId4" Type="http://schemas.openxmlformats.org/officeDocument/2006/relationships/tags" Target="../tags/tag160.xml"/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70.xml"/><Relationship Id="rId8" Type="http://schemas.openxmlformats.org/officeDocument/2006/relationships/tags" Target="../tags/tag169.xml"/><Relationship Id="rId7" Type="http://schemas.openxmlformats.org/officeDocument/2006/relationships/tags" Target="../tags/tag168.xml"/><Relationship Id="rId6" Type="http://schemas.openxmlformats.org/officeDocument/2006/relationships/tags" Target="../tags/tag167.xml"/><Relationship Id="rId5" Type="http://schemas.openxmlformats.org/officeDocument/2006/relationships/tags" Target="../tags/tag166.xml"/><Relationship Id="rId4" Type="http://schemas.openxmlformats.org/officeDocument/2006/relationships/tags" Target="../tags/tag165.xml"/><Relationship Id="rId35" Type="http://schemas.openxmlformats.org/officeDocument/2006/relationships/notesSlide" Target="../notesSlides/notesSlide4.xml"/><Relationship Id="rId34" Type="http://schemas.openxmlformats.org/officeDocument/2006/relationships/slideLayout" Target="../slideLayouts/slideLayout16.xml"/><Relationship Id="rId33" Type="http://schemas.openxmlformats.org/officeDocument/2006/relationships/tags" Target="../tags/tag194.xml"/><Relationship Id="rId32" Type="http://schemas.openxmlformats.org/officeDocument/2006/relationships/tags" Target="../tags/tag193.xml"/><Relationship Id="rId31" Type="http://schemas.openxmlformats.org/officeDocument/2006/relationships/tags" Target="../tags/tag192.xml"/><Relationship Id="rId30" Type="http://schemas.openxmlformats.org/officeDocument/2006/relationships/tags" Target="../tags/tag191.xml"/><Relationship Id="rId3" Type="http://schemas.openxmlformats.org/officeDocument/2006/relationships/tags" Target="../tags/tag164.xml"/><Relationship Id="rId29" Type="http://schemas.openxmlformats.org/officeDocument/2006/relationships/tags" Target="../tags/tag190.xml"/><Relationship Id="rId28" Type="http://schemas.openxmlformats.org/officeDocument/2006/relationships/tags" Target="../tags/tag189.xml"/><Relationship Id="rId27" Type="http://schemas.openxmlformats.org/officeDocument/2006/relationships/tags" Target="../tags/tag188.xml"/><Relationship Id="rId26" Type="http://schemas.openxmlformats.org/officeDocument/2006/relationships/tags" Target="../tags/tag187.xml"/><Relationship Id="rId25" Type="http://schemas.openxmlformats.org/officeDocument/2006/relationships/tags" Target="../tags/tag186.xml"/><Relationship Id="rId24" Type="http://schemas.openxmlformats.org/officeDocument/2006/relationships/tags" Target="../tags/tag185.xml"/><Relationship Id="rId23" Type="http://schemas.openxmlformats.org/officeDocument/2006/relationships/tags" Target="../tags/tag184.xml"/><Relationship Id="rId22" Type="http://schemas.openxmlformats.org/officeDocument/2006/relationships/tags" Target="../tags/tag183.xml"/><Relationship Id="rId21" Type="http://schemas.openxmlformats.org/officeDocument/2006/relationships/tags" Target="../tags/tag182.xml"/><Relationship Id="rId20" Type="http://schemas.openxmlformats.org/officeDocument/2006/relationships/tags" Target="../tags/tag181.xml"/><Relationship Id="rId2" Type="http://schemas.openxmlformats.org/officeDocument/2006/relationships/tags" Target="../tags/tag163.xml"/><Relationship Id="rId19" Type="http://schemas.openxmlformats.org/officeDocument/2006/relationships/tags" Target="../tags/tag180.xml"/><Relationship Id="rId18" Type="http://schemas.openxmlformats.org/officeDocument/2006/relationships/tags" Target="../tags/tag179.xml"/><Relationship Id="rId17" Type="http://schemas.openxmlformats.org/officeDocument/2006/relationships/tags" Target="../tags/tag178.xml"/><Relationship Id="rId16" Type="http://schemas.openxmlformats.org/officeDocument/2006/relationships/tags" Target="../tags/tag177.xml"/><Relationship Id="rId15" Type="http://schemas.openxmlformats.org/officeDocument/2006/relationships/tags" Target="../tags/tag176.xml"/><Relationship Id="rId14" Type="http://schemas.openxmlformats.org/officeDocument/2006/relationships/tags" Target="../tags/tag175.xml"/><Relationship Id="rId13" Type="http://schemas.openxmlformats.org/officeDocument/2006/relationships/tags" Target="../tags/tag174.xml"/><Relationship Id="rId12" Type="http://schemas.openxmlformats.org/officeDocument/2006/relationships/tags" Target="../tags/tag173.xml"/><Relationship Id="rId11" Type="http://schemas.openxmlformats.org/officeDocument/2006/relationships/tags" Target="../tags/tag172.xml"/><Relationship Id="rId10" Type="http://schemas.openxmlformats.org/officeDocument/2006/relationships/tags" Target="../tags/tag171.xml"/><Relationship Id="rId1" Type="http://schemas.openxmlformats.org/officeDocument/2006/relationships/tags" Target="../tags/tag162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99.xml"/><Relationship Id="rId8" Type="http://schemas.openxmlformats.org/officeDocument/2006/relationships/tags" Target="../tags/tag198.xml"/><Relationship Id="rId7" Type="http://schemas.openxmlformats.org/officeDocument/2006/relationships/tags" Target="../tags/tag197.xml"/><Relationship Id="rId6" Type="http://schemas.openxmlformats.org/officeDocument/2006/relationships/image" Target="file:///C:\Users\1V994W2\PycharmProjects\PPT_Background_Generation/pic_temp/1_pic_quater_left_down.png" TargetMode="External"/><Relationship Id="rId5" Type="http://schemas.openxmlformats.org/officeDocument/2006/relationships/image" Target="../media/image3.png"/><Relationship Id="rId4" Type="http://schemas.openxmlformats.org/officeDocument/2006/relationships/tags" Target="../tags/tag196.xml"/><Relationship Id="rId3" Type="http://schemas.openxmlformats.org/officeDocument/2006/relationships/image" Target="file:///C:\Users\1V994W2\PycharmProjects\PPT_Background_Generation/pic_temp/0_pic_quater_right_down.png" TargetMode="External"/><Relationship Id="rId25" Type="http://schemas.openxmlformats.org/officeDocument/2006/relationships/slideLayout" Target="../slideLayouts/slideLayout17.xml"/><Relationship Id="rId24" Type="http://schemas.openxmlformats.org/officeDocument/2006/relationships/tags" Target="../tags/tag210.xml"/><Relationship Id="rId23" Type="http://schemas.openxmlformats.org/officeDocument/2006/relationships/image" Target="../media/image10.svg"/><Relationship Id="rId22" Type="http://schemas.openxmlformats.org/officeDocument/2006/relationships/image" Target="../media/image9.png"/><Relationship Id="rId21" Type="http://schemas.openxmlformats.org/officeDocument/2006/relationships/tags" Target="../tags/tag209.xml"/><Relationship Id="rId20" Type="http://schemas.openxmlformats.org/officeDocument/2006/relationships/tags" Target="../tags/tag208.xml"/><Relationship Id="rId2" Type="http://schemas.openxmlformats.org/officeDocument/2006/relationships/image" Target="../media/image2.png"/><Relationship Id="rId19" Type="http://schemas.openxmlformats.org/officeDocument/2006/relationships/tags" Target="../tags/tag207.xml"/><Relationship Id="rId18" Type="http://schemas.openxmlformats.org/officeDocument/2006/relationships/tags" Target="../tags/tag206.xml"/><Relationship Id="rId17" Type="http://schemas.openxmlformats.org/officeDocument/2006/relationships/image" Target="../media/image8.svg"/><Relationship Id="rId16" Type="http://schemas.openxmlformats.org/officeDocument/2006/relationships/image" Target="../media/image7.png"/><Relationship Id="rId15" Type="http://schemas.openxmlformats.org/officeDocument/2006/relationships/tags" Target="../tags/tag205.xml"/><Relationship Id="rId14" Type="http://schemas.openxmlformats.org/officeDocument/2006/relationships/tags" Target="../tags/tag204.xml"/><Relationship Id="rId13" Type="http://schemas.openxmlformats.org/officeDocument/2006/relationships/tags" Target="../tags/tag203.xml"/><Relationship Id="rId12" Type="http://schemas.openxmlformats.org/officeDocument/2006/relationships/tags" Target="../tags/tag202.xml"/><Relationship Id="rId11" Type="http://schemas.openxmlformats.org/officeDocument/2006/relationships/tags" Target="../tags/tag201.xml"/><Relationship Id="rId10" Type="http://schemas.openxmlformats.org/officeDocument/2006/relationships/tags" Target="../tags/tag200.xml"/><Relationship Id="rId1" Type="http://schemas.openxmlformats.org/officeDocument/2006/relationships/tags" Target="../tags/tag195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215.xml"/><Relationship Id="rId8" Type="http://schemas.openxmlformats.org/officeDocument/2006/relationships/tags" Target="../tags/tag214.xml"/><Relationship Id="rId7" Type="http://schemas.openxmlformats.org/officeDocument/2006/relationships/tags" Target="../tags/tag213.xml"/><Relationship Id="rId6" Type="http://schemas.openxmlformats.org/officeDocument/2006/relationships/image" Target="file:///C:\Users\1V994W2\PycharmProjects\PPT_Background_Generation/pic_temp/1_pic_quater_left_down.png" TargetMode="External"/><Relationship Id="rId5" Type="http://schemas.openxmlformats.org/officeDocument/2006/relationships/image" Target="../media/image3.png"/><Relationship Id="rId4" Type="http://schemas.openxmlformats.org/officeDocument/2006/relationships/tags" Target="../tags/tag212.xml"/><Relationship Id="rId3" Type="http://schemas.openxmlformats.org/officeDocument/2006/relationships/image" Target="file:///C:\Users\1V994W2\PycharmProjects\PPT_Background_Generation/pic_temp/0_pic_quater_right_down.png" TargetMode="External"/><Relationship Id="rId2" Type="http://schemas.openxmlformats.org/officeDocument/2006/relationships/image" Target="../media/image2.png"/><Relationship Id="rId16" Type="http://schemas.openxmlformats.org/officeDocument/2006/relationships/notesSlide" Target="../notesSlides/notesSlide5.xml"/><Relationship Id="rId15" Type="http://schemas.openxmlformats.org/officeDocument/2006/relationships/slideLayout" Target="../slideLayouts/slideLayout17.xml"/><Relationship Id="rId14" Type="http://schemas.openxmlformats.org/officeDocument/2006/relationships/tags" Target="../tags/tag220.xml"/><Relationship Id="rId13" Type="http://schemas.openxmlformats.org/officeDocument/2006/relationships/tags" Target="../tags/tag219.xml"/><Relationship Id="rId12" Type="http://schemas.openxmlformats.org/officeDocument/2006/relationships/tags" Target="../tags/tag218.xml"/><Relationship Id="rId11" Type="http://schemas.openxmlformats.org/officeDocument/2006/relationships/tags" Target="../tags/tag217.xml"/><Relationship Id="rId10" Type="http://schemas.openxmlformats.org/officeDocument/2006/relationships/tags" Target="../tags/tag216.xml"/><Relationship Id="rId1" Type="http://schemas.openxmlformats.org/officeDocument/2006/relationships/tags" Target="../tags/tag211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225.xml"/><Relationship Id="rId8" Type="http://schemas.openxmlformats.org/officeDocument/2006/relationships/tags" Target="../tags/tag224.xml"/><Relationship Id="rId7" Type="http://schemas.openxmlformats.org/officeDocument/2006/relationships/tags" Target="../tags/tag223.xml"/><Relationship Id="rId6" Type="http://schemas.openxmlformats.org/officeDocument/2006/relationships/image" Target="file:///C:\Users\1V994W2\PycharmProjects\PPT_Background_Generation/pic_temp/1_pic_quater_left_down.png" TargetMode="External"/><Relationship Id="rId5" Type="http://schemas.openxmlformats.org/officeDocument/2006/relationships/image" Target="../media/image3.png"/><Relationship Id="rId4" Type="http://schemas.openxmlformats.org/officeDocument/2006/relationships/tags" Target="../tags/tag222.xml"/><Relationship Id="rId3" Type="http://schemas.openxmlformats.org/officeDocument/2006/relationships/image" Target="file:///C:\Users\1V994W2\PycharmProjects\PPT_Background_Generation/pic_temp/0_pic_quater_right_down.png" TargetMode="External"/><Relationship Id="rId2" Type="http://schemas.openxmlformats.org/officeDocument/2006/relationships/image" Target="../media/image2.png"/><Relationship Id="rId17" Type="http://schemas.openxmlformats.org/officeDocument/2006/relationships/notesSlide" Target="../notesSlides/notesSlide6.xml"/><Relationship Id="rId16" Type="http://schemas.openxmlformats.org/officeDocument/2006/relationships/slideLayout" Target="../slideLayouts/slideLayout17.xml"/><Relationship Id="rId15" Type="http://schemas.openxmlformats.org/officeDocument/2006/relationships/tags" Target="../tags/tag231.xml"/><Relationship Id="rId14" Type="http://schemas.openxmlformats.org/officeDocument/2006/relationships/tags" Target="../tags/tag230.xml"/><Relationship Id="rId13" Type="http://schemas.openxmlformats.org/officeDocument/2006/relationships/tags" Target="../tags/tag229.xml"/><Relationship Id="rId12" Type="http://schemas.openxmlformats.org/officeDocument/2006/relationships/tags" Target="../tags/tag228.xml"/><Relationship Id="rId11" Type="http://schemas.openxmlformats.org/officeDocument/2006/relationships/tags" Target="../tags/tag227.xml"/><Relationship Id="rId10" Type="http://schemas.openxmlformats.org/officeDocument/2006/relationships/tags" Target="../tags/tag226.xml"/><Relationship Id="rId1" Type="http://schemas.openxmlformats.org/officeDocument/2006/relationships/tags" Target="../tags/tag221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236.xml"/><Relationship Id="rId8" Type="http://schemas.openxmlformats.org/officeDocument/2006/relationships/tags" Target="../tags/tag235.xml"/><Relationship Id="rId7" Type="http://schemas.openxmlformats.org/officeDocument/2006/relationships/tags" Target="../tags/tag234.xml"/><Relationship Id="rId6" Type="http://schemas.openxmlformats.org/officeDocument/2006/relationships/image" Target="file:///C:\Users\1V994W2\PycharmProjects\PPT_Background_Generation/pic_temp/1_pic_quater_left_down.png" TargetMode="External"/><Relationship Id="rId5" Type="http://schemas.openxmlformats.org/officeDocument/2006/relationships/image" Target="../media/image3.png"/><Relationship Id="rId4" Type="http://schemas.openxmlformats.org/officeDocument/2006/relationships/tags" Target="../tags/tag233.xml"/><Relationship Id="rId31" Type="http://schemas.openxmlformats.org/officeDocument/2006/relationships/notesSlide" Target="../notesSlides/notesSlide7.xml"/><Relationship Id="rId30" Type="http://schemas.openxmlformats.org/officeDocument/2006/relationships/slideLayout" Target="../slideLayouts/slideLayout17.xml"/><Relationship Id="rId3" Type="http://schemas.openxmlformats.org/officeDocument/2006/relationships/image" Target="file:///C:\Users\1V994W2\PycharmProjects\PPT_Background_Generation/pic_temp/0_pic_quater_right_down.png" TargetMode="External"/><Relationship Id="rId29" Type="http://schemas.openxmlformats.org/officeDocument/2006/relationships/tags" Target="../tags/tag256.xml"/><Relationship Id="rId28" Type="http://schemas.openxmlformats.org/officeDocument/2006/relationships/tags" Target="../tags/tag255.xml"/><Relationship Id="rId27" Type="http://schemas.openxmlformats.org/officeDocument/2006/relationships/tags" Target="../tags/tag254.xml"/><Relationship Id="rId26" Type="http://schemas.openxmlformats.org/officeDocument/2006/relationships/tags" Target="../tags/tag253.xml"/><Relationship Id="rId25" Type="http://schemas.openxmlformats.org/officeDocument/2006/relationships/tags" Target="../tags/tag252.xml"/><Relationship Id="rId24" Type="http://schemas.openxmlformats.org/officeDocument/2006/relationships/tags" Target="../tags/tag251.xml"/><Relationship Id="rId23" Type="http://schemas.openxmlformats.org/officeDocument/2006/relationships/tags" Target="../tags/tag250.xml"/><Relationship Id="rId22" Type="http://schemas.openxmlformats.org/officeDocument/2006/relationships/tags" Target="../tags/tag249.xml"/><Relationship Id="rId21" Type="http://schemas.openxmlformats.org/officeDocument/2006/relationships/tags" Target="../tags/tag248.xml"/><Relationship Id="rId20" Type="http://schemas.openxmlformats.org/officeDocument/2006/relationships/tags" Target="../tags/tag247.xml"/><Relationship Id="rId2" Type="http://schemas.openxmlformats.org/officeDocument/2006/relationships/image" Target="../media/image2.png"/><Relationship Id="rId19" Type="http://schemas.openxmlformats.org/officeDocument/2006/relationships/tags" Target="../tags/tag246.xml"/><Relationship Id="rId18" Type="http://schemas.openxmlformats.org/officeDocument/2006/relationships/tags" Target="../tags/tag245.xml"/><Relationship Id="rId17" Type="http://schemas.openxmlformats.org/officeDocument/2006/relationships/tags" Target="../tags/tag244.xml"/><Relationship Id="rId16" Type="http://schemas.openxmlformats.org/officeDocument/2006/relationships/tags" Target="../tags/tag243.xml"/><Relationship Id="rId15" Type="http://schemas.openxmlformats.org/officeDocument/2006/relationships/tags" Target="../tags/tag242.xml"/><Relationship Id="rId14" Type="http://schemas.openxmlformats.org/officeDocument/2006/relationships/tags" Target="../tags/tag241.xml"/><Relationship Id="rId13" Type="http://schemas.openxmlformats.org/officeDocument/2006/relationships/tags" Target="../tags/tag240.xml"/><Relationship Id="rId12" Type="http://schemas.openxmlformats.org/officeDocument/2006/relationships/tags" Target="../tags/tag239.xml"/><Relationship Id="rId11" Type="http://schemas.openxmlformats.org/officeDocument/2006/relationships/tags" Target="../tags/tag238.xml"/><Relationship Id="rId10" Type="http://schemas.openxmlformats.org/officeDocument/2006/relationships/tags" Target="../tags/tag237.xml"/><Relationship Id="rId1" Type="http://schemas.openxmlformats.org/officeDocument/2006/relationships/tags" Target="../tags/tag232.xml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8.xml"/><Relationship Id="rId6" Type="http://schemas.openxmlformats.org/officeDocument/2006/relationships/slideLayout" Target="../slideLayouts/slideLayout13.xml"/><Relationship Id="rId5" Type="http://schemas.openxmlformats.org/officeDocument/2006/relationships/tags" Target="../tags/tag261.xml"/><Relationship Id="rId4" Type="http://schemas.openxmlformats.org/officeDocument/2006/relationships/tags" Target="../tags/tag260.xml"/><Relationship Id="rId3" Type="http://schemas.openxmlformats.org/officeDocument/2006/relationships/tags" Target="../tags/tag259.xml"/><Relationship Id="rId2" Type="http://schemas.openxmlformats.org/officeDocument/2006/relationships/tags" Target="../tags/tag258.xml"/><Relationship Id="rId1" Type="http://schemas.openxmlformats.org/officeDocument/2006/relationships/tags" Target="../tags/tag2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13"/>
            <p:custDataLst>
              <p:tags r:id="rId1"/>
            </p:custDataLst>
          </p:nvPr>
        </p:nvSpPr>
        <p:spPr>
          <a:xfrm>
            <a:off x="2259965" y="2275205"/>
            <a:ext cx="7029450" cy="1153795"/>
          </a:xfrm>
        </p:spPr>
        <p:txBody>
          <a:bodyPr>
            <a:normAutofit fontScale="60000"/>
          </a:bodyPr>
          <a:lstStyle/>
          <a:p>
            <a:pPr>
              <a:lnSpc>
                <a:spcPct val="200000"/>
              </a:lnSpc>
            </a:pPr>
            <a:r>
              <a:rPr lang="zh-CN" altLang="en-US" sz="6700" b="1">
                <a:solidFill>
                  <a:schemeClr val="dk1">
                    <a:lumMod val="85000"/>
                    <a:lumOff val="15000"/>
                  </a:schemeClr>
                </a:solidFill>
                <a:latin typeface="+mj-ea"/>
                <a:ea typeface="+mj-ea"/>
                <a:cs typeface="+mj-ea"/>
              </a:rPr>
              <a:t>运营中心 </a:t>
            </a:r>
            <a:br>
              <a:rPr lang="zh-CN" altLang="en-US" b="1">
                <a:solidFill>
                  <a:schemeClr val="dk1">
                    <a:lumMod val="85000"/>
                    <a:lumOff val="15000"/>
                  </a:schemeClr>
                </a:solidFill>
                <a:latin typeface="+mj-ea"/>
                <a:ea typeface="+mj-ea"/>
                <a:cs typeface="+mj-ea"/>
              </a:rPr>
            </a:br>
            <a:r>
              <a:rPr lang="zh-CN" altLang="en-US" b="1">
                <a:solidFill>
                  <a:schemeClr val="dk1">
                    <a:lumMod val="85000"/>
                    <a:lumOff val="15000"/>
                  </a:schemeClr>
                </a:solidFill>
                <a:latin typeface="+mj-ea"/>
                <a:ea typeface="+mj-ea"/>
                <a:cs typeface="+mj-ea"/>
              </a:rPr>
              <a:t>关于NS项目优化的讨论</a:t>
            </a:r>
            <a:r>
              <a:rPr lang="zh-CN" altLang="en-US">
                <a:solidFill>
                  <a:schemeClr val="dk1">
                    <a:lumMod val="85000"/>
                    <a:lumOff val="15000"/>
                  </a:schemeClr>
                </a:solidFill>
              </a:rPr>
              <a:t> </a:t>
            </a:r>
            <a:endParaRPr lang="zh-CN" altLang="en-US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6"/>
            <p:custDataLst>
              <p:tags r:id="rId2"/>
            </p:custDataLst>
          </p:nvPr>
        </p:nvSpPr>
        <p:spPr>
          <a:xfrm>
            <a:off x="5207186" y="4357754"/>
            <a:ext cx="1778000" cy="361950"/>
          </a:xfrm>
        </p:spPr>
        <p:txBody>
          <a:bodyPr>
            <a:normAutofit lnSpcReduction="20000"/>
          </a:bodyPr>
          <a:lstStyle/>
          <a:p>
            <a:r>
              <a:rPr lang="en-US" altLang="zh-CN">
                <a:solidFill>
                  <a:schemeClr val="dk1">
                    <a:lumMod val="75000"/>
                    <a:lumOff val="25000"/>
                  </a:schemeClr>
                </a:solidFill>
              </a:rPr>
              <a:t>2024-08-07</a:t>
            </a:r>
            <a:endParaRPr lang="en-US" altLang="zh-CN">
              <a:solidFill>
                <a:schemeClr val="dk1">
                  <a:lumMod val="75000"/>
                  <a:lumOff val="25000"/>
                </a:schemeClr>
              </a:solidFill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4"/>
          <p:cNvSpPr/>
          <p:nvPr userDrawn="1">
            <p:custDataLst>
              <p:tags r:id="rId1"/>
            </p:custDataLst>
          </p:nvPr>
        </p:nvSpPr>
        <p:spPr>
          <a:xfrm>
            <a:off x="0" y="1676400"/>
            <a:ext cx="12192000" cy="4419600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18" name="图片 6"/>
          <p:cNvPicPr/>
          <p:nvPr userDrawn="1">
            <p:custDataLst>
              <p:tags r:id="rId2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1797" y="5503572"/>
            <a:ext cx="1620202" cy="1354428"/>
          </a:xfrm>
          <a:prstGeom prst="rect">
            <a:avLst/>
          </a:prstGeom>
        </p:spPr>
      </p:pic>
      <p:pic>
        <p:nvPicPr>
          <p:cNvPr id="16" name="图片 8"/>
          <p:cNvPicPr/>
          <p:nvPr userDrawn="1">
            <p:custDataLst>
              <p:tags r:id="rId5"/>
            </p:custDataLst>
          </p:nvPr>
        </p:nvPicPr>
        <p:blipFill>
          <a:blip r:embed="rId6" r:link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03572"/>
            <a:ext cx="1620202" cy="1354428"/>
          </a:xfrm>
          <a:prstGeom prst="rect">
            <a:avLst/>
          </a:prstGeom>
        </p:spPr>
      </p:pic>
      <p:sp>
        <p:nvSpPr>
          <p:cNvPr id="5" name="文本框 4"/>
          <p:cNvSpPr txBox="1"/>
          <p:nvPr>
            <p:custDataLst>
              <p:tags r:id="rId8"/>
            </p:custDataLst>
          </p:nvPr>
        </p:nvSpPr>
        <p:spPr>
          <a:xfrm>
            <a:off x="914362" y="508420"/>
            <a:ext cx="10363276" cy="705451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 fontScale="90000"/>
          </a:bodyPr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4000" b="1" spc="240" dirty="0">
                <a:solidFill>
                  <a:schemeClr val="accent1">
                    <a:lumMod val="50000"/>
                  </a:schemeClr>
                </a:solidFill>
                <a:uFillTx/>
                <a:latin typeface="汉仪旗黑-85S" panose="00020600040101010101" pitchFamily="18" charset="-122"/>
                <a:ea typeface="汉仪旗黑-85S" panose="00020600040101010101" pitchFamily="18" charset="-122"/>
                <a:cs typeface="汉仪旗黑-85S" panose="00020600040101010101" pitchFamily="18" charset="-122"/>
              </a:rPr>
              <a:t>NS项目初步体验</a:t>
            </a:r>
            <a:endParaRPr lang="zh-CN" altLang="en-US" sz="4000" b="1" spc="240" dirty="0">
              <a:solidFill>
                <a:schemeClr val="accent1">
                  <a:lumMod val="50000"/>
                </a:schemeClr>
              </a:solidFill>
              <a:uFillTx/>
              <a:latin typeface="汉仪旗黑-85S" panose="00020600040101010101" pitchFamily="18" charset="-122"/>
              <a:ea typeface="汉仪旗黑-85S" panose="00020600040101010101" pitchFamily="18" charset="-122"/>
              <a:cs typeface="汉仪旗黑-85S" panose="00020600040101010101" pitchFamily="18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9"/>
            </p:custDataLst>
          </p:nvPr>
        </p:nvSpPr>
        <p:spPr>
          <a:xfrm flipH="1">
            <a:off x="914161" y="2515495"/>
            <a:ext cx="3250287" cy="1251402"/>
          </a:xfrm>
          <a:prstGeom prst="rect">
            <a:avLst/>
          </a:prstGeom>
          <a:noFill/>
        </p:spPr>
        <p:txBody>
          <a:bodyPr vert="horz" wrap="square" lIns="90000" tIns="46800" rIns="90000" bIns="46800" rtlCol="0" anchor="t" anchorCtr="0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lang="zh-CN" altLang="en-US" sz="1700" spc="18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1，羁绊部分画面质量提升</a:t>
            </a:r>
            <a:endParaRPr lang="zh-CN" altLang="en-US" sz="1700" spc="18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10"/>
            </p:custDataLst>
          </p:nvPr>
        </p:nvSpPr>
        <p:spPr>
          <a:xfrm flipH="1">
            <a:off x="4471238" y="2515495"/>
            <a:ext cx="3250287" cy="1251402"/>
          </a:xfrm>
          <a:prstGeom prst="rect">
            <a:avLst/>
          </a:prstGeom>
          <a:noFill/>
        </p:spPr>
        <p:txBody>
          <a:bodyPr vert="horz" wrap="square" lIns="90000" tIns="46800" rIns="90000" bIns="46800" rtlCol="0" anchor="t" anchorCtr="0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lang="zh-CN" altLang="en-US" sz="1700" spc="13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2，角色起名，建议参照当前通用做法，体验一段时间后，给到改名卡</a:t>
            </a:r>
            <a:endParaRPr lang="zh-CN" altLang="en-US" sz="1700" spc="13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1"/>
            </p:custDataLst>
          </p:nvPr>
        </p:nvSpPr>
        <p:spPr>
          <a:xfrm flipH="1">
            <a:off x="8028315" y="2515495"/>
            <a:ext cx="3250287" cy="1251402"/>
          </a:xfrm>
          <a:prstGeom prst="rect">
            <a:avLst/>
          </a:prstGeom>
          <a:noFill/>
        </p:spPr>
        <p:txBody>
          <a:bodyPr vert="horz" wrap="square" lIns="90000" tIns="46800" rIns="90000" bIns="46800" rtlCol="0" anchor="t" anchorCtr="0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lang="zh-CN" altLang="en-US" sz="1700" spc="18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3，前期剧情代入的包装强化</a:t>
            </a:r>
            <a:endParaRPr lang="zh-CN" altLang="en-US" sz="1700" spc="18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1" name="文本框 10"/>
          <p:cNvSpPr txBox="1"/>
          <p:nvPr>
            <p:custDataLst>
              <p:tags r:id="rId12"/>
            </p:custDataLst>
          </p:nvPr>
        </p:nvSpPr>
        <p:spPr>
          <a:xfrm flipH="1">
            <a:off x="914161" y="4149776"/>
            <a:ext cx="3250287" cy="1251402"/>
          </a:xfrm>
          <a:prstGeom prst="rect">
            <a:avLst/>
          </a:prstGeom>
          <a:noFill/>
        </p:spPr>
        <p:txBody>
          <a:bodyPr vert="horz" wrap="square" lIns="90000" tIns="46800" rIns="90000" bIns="46800" rtlCol="0" anchor="t" anchorCtr="0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lang="zh-CN" altLang="en-US" sz="1700" spc="18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4，前期三星、四星、五星卡的投放优化</a:t>
            </a:r>
            <a:endParaRPr lang="zh-CN" altLang="en-US" sz="1700" spc="18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3" name="文本框 12"/>
          <p:cNvSpPr txBox="1"/>
          <p:nvPr>
            <p:custDataLst>
              <p:tags r:id="rId13"/>
            </p:custDataLst>
          </p:nvPr>
        </p:nvSpPr>
        <p:spPr>
          <a:xfrm flipH="1">
            <a:off x="4471238" y="4149776"/>
            <a:ext cx="3250287" cy="1251402"/>
          </a:xfrm>
          <a:prstGeom prst="rect">
            <a:avLst/>
          </a:prstGeom>
          <a:noFill/>
        </p:spPr>
        <p:txBody>
          <a:bodyPr vert="horz" wrap="square" lIns="90000" tIns="46800" rIns="90000" bIns="46800" rtlCol="0" anchor="t" anchorCtr="0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lang="zh-CN" altLang="en-US" sz="1700" spc="13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5，目标感待加强，需结合关卡设计的内容再优化</a:t>
            </a:r>
            <a:endParaRPr lang="zh-CN" altLang="en-US" sz="1700" spc="13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4" name="文本框 13"/>
          <p:cNvSpPr txBox="1"/>
          <p:nvPr>
            <p:custDataLst>
              <p:tags r:id="rId14"/>
            </p:custDataLst>
          </p:nvPr>
        </p:nvSpPr>
        <p:spPr>
          <a:xfrm flipH="1">
            <a:off x="8028315" y="4149776"/>
            <a:ext cx="3250287" cy="1251402"/>
          </a:xfrm>
          <a:prstGeom prst="rect">
            <a:avLst/>
          </a:prstGeom>
          <a:noFill/>
        </p:spPr>
        <p:txBody>
          <a:bodyPr vert="horz" wrap="square" lIns="90000" tIns="46800" rIns="90000" bIns="46800" rtlCol="0" anchor="t" anchorCtr="0">
            <a:normAutofit lnSpcReduction="2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lang="zh-CN" altLang="en-US" sz="1700" spc="9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6，角色名称的优化，尽量贴近角色属性和特点进行命名，直接套闪烁的都</a:t>
            </a:r>
            <a:r>
              <a:rPr lang="zh-CN" altLang="en-US" sz="1700" spc="9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行，如：冰女等，同理，阵营名称</a:t>
            </a:r>
            <a:endParaRPr lang="zh-CN" altLang="en-US" sz="1700" spc="9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  <p:custDataLst>
      <p:tags r:id="rId15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/>
          <p:cNvSpPr txBox="1"/>
          <p:nvPr>
            <p:custDataLst>
              <p:tags r:id="rId1"/>
            </p:custDataLst>
          </p:nvPr>
        </p:nvSpPr>
        <p:spPr>
          <a:xfrm>
            <a:off x="3053080" y="2810193"/>
            <a:ext cx="1487170" cy="124079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7200" b="1" spc="20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+mn-lt"/>
              </a:rPr>
              <a:t>03</a:t>
            </a:r>
            <a:endParaRPr lang="en-US" altLang="zh-CN" sz="7200" b="1" spc="20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+mn-lt"/>
            </a:endParaRPr>
          </a:p>
        </p:txBody>
      </p:sp>
      <p:cxnSp>
        <p:nvCxnSpPr>
          <p:cNvPr id="2" name="直接连接符 1"/>
          <p:cNvCxnSpPr/>
          <p:nvPr>
            <p:custDataLst>
              <p:tags r:id="rId2"/>
            </p:custDataLst>
          </p:nvPr>
        </p:nvCxnSpPr>
        <p:spPr>
          <a:xfrm>
            <a:off x="2935605" y="2352358"/>
            <a:ext cx="632079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2935605" y="4505643"/>
            <a:ext cx="632079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ctrTitle" idx="14"/>
            <p:custDataLst>
              <p:tags r:id="rId4"/>
            </p:custDataLst>
          </p:nvPr>
        </p:nvSpPr>
        <p:spPr>
          <a:xfrm>
            <a:off x="4702175" y="2998153"/>
            <a:ext cx="4536440" cy="835660"/>
          </a:xfrm>
        </p:spPr>
        <p:txBody>
          <a:bodyPr vert="horz" wrap="square" lIns="0" tIns="0" rIns="0" bIns="0" rtlCol="0" anchor="b" anchorCtr="0">
            <a:normAutofit fontScale="80000"/>
          </a:bodyPr>
          <a:lstStyle/>
          <a:p>
            <a:r>
              <a:rPr lang="zh-CN" altLang="en-US">
                <a:solidFill>
                  <a:schemeClr val="dk1">
                    <a:lumMod val="85000"/>
                    <a:lumOff val="15000"/>
                  </a:schemeClr>
                </a:solidFill>
              </a:rPr>
              <a:t>修正建议—赌狗思维 成瘾性设计</a:t>
            </a:r>
            <a:endParaRPr lang="zh-CN" altLang="en-US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5"/>
          <p:cNvPicPr/>
          <p:nvPr userDrawn="1">
            <p:custDataLst>
              <p:tags r:id="rId1"/>
            </p:custDataLst>
          </p:nvPr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601968"/>
          </a:xfrm>
          <a:prstGeom prst="rect">
            <a:avLst/>
          </a:prstGeom>
        </p:spPr>
      </p:pic>
      <p:pic>
        <p:nvPicPr>
          <p:cNvPr id="15" name="图片 7"/>
          <p:cNvPicPr/>
          <p:nvPr userDrawn="1">
            <p:custDataLst>
              <p:tags r:id="rId4"/>
            </p:custDataLst>
          </p:nvPr>
        </p:nvPicPr>
        <p:blipFill>
          <a:blip r:embed="rId5" r:link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601968"/>
          </a:xfrm>
          <a:prstGeom prst="rect">
            <a:avLst/>
          </a:prstGeom>
        </p:spPr>
      </p:pic>
      <p:sp>
        <p:nvSpPr>
          <p:cNvPr id="6" name="矩形 11"/>
          <p:cNvSpPr/>
          <p:nvPr>
            <p:custDataLst>
              <p:tags r:id="rId7"/>
            </p:custDataLst>
          </p:nvPr>
        </p:nvSpPr>
        <p:spPr>
          <a:xfrm>
            <a:off x="449580" y="617220"/>
            <a:ext cx="11412220" cy="5821680"/>
          </a:xfrm>
          <a:prstGeom prst="rect">
            <a:avLst/>
          </a:prstGeom>
          <a:noFill/>
          <a:ln w="127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矩形 6"/>
          <p:cNvSpPr/>
          <p:nvPr>
            <p:custDataLst>
              <p:tags r:id="rId8"/>
            </p:custDataLst>
          </p:nvPr>
        </p:nvSpPr>
        <p:spPr>
          <a:xfrm>
            <a:off x="351155" y="518160"/>
            <a:ext cx="11412220" cy="5821680"/>
          </a:xfrm>
          <a:prstGeom prst="rect">
            <a:avLst/>
          </a:prstGeom>
          <a:noFill/>
          <a:ln w="1270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矩形 7"/>
          <p:cNvSpPr/>
          <p:nvPr>
            <p:custDataLst>
              <p:tags r:id="rId9"/>
            </p:custDataLst>
          </p:nvPr>
        </p:nvSpPr>
        <p:spPr>
          <a:xfrm>
            <a:off x="252095" y="419100"/>
            <a:ext cx="11412220" cy="5821680"/>
          </a:xfrm>
          <a:prstGeom prst="rect">
            <a:avLst/>
          </a:prstGeom>
          <a:noFill/>
          <a:ln w="1270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30" name="组合 29"/>
          <p:cNvGrpSpPr>
            <a:grpSpLocks noChangeAspect="1"/>
          </p:cNvGrpSpPr>
          <p:nvPr>
            <p:custDataLst>
              <p:tags r:id="rId10"/>
            </p:custDataLst>
          </p:nvPr>
        </p:nvGrpSpPr>
        <p:grpSpPr>
          <a:xfrm rot="10800000">
            <a:off x="671830" y="822325"/>
            <a:ext cx="637540" cy="556260"/>
            <a:chOff x="3213087" y="1347855"/>
            <a:chExt cx="723913" cy="631688"/>
          </a:xfrm>
          <a:solidFill>
            <a:schemeClr val="accent1">
              <a:alpha val="20000"/>
            </a:schemeClr>
          </a:solidFill>
        </p:grpSpPr>
        <p:sp>
          <p:nvSpPr>
            <p:cNvPr id="31" name="任意多边形: 形状 17"/>
            <p:cNvSpPr>
              <a:spLocks noChangeAspect="1"/>
            </p:cNvSpPr>
            <p:nvPr>
              <p:custDataLst>
                <p:tags r:id="rId11"/>
              </p:custDataLst>
            </p:nvPr>
          </p:nvSpPr>
          <p:spPr>
            <a:xfrm>
              <a:off x="3213087" y="1347855"/>
              <a:ext cx="311295" cy="631688"/>
            </a:xfrm>
            <a:custGeom>
              <a:avLst/>
              <a:gdLst>
                <a:gd name="connsiteX0" fmla="*/ 0 w 311295"/>
                <a:gd name="connsiteY0" fmla="*/ 0 h 631688"/>
                <a:gd name="connsiteX1" fmla="*/ 311295 w 311295"/>
                <a:gd name="connsiteY1" fmla="*/ 0 h 631688"/>
                <a:gd name="connsiteX2" fmla="*/ 311295 w 311295"/>
                <a:gd name="connsiteY2" fmla="*/ 278573 h 631688"/>
                <a:gd name="connsiteX3" fmla="*/ 92015 w 311295"/>
                <a:gd name="connsiteY3" fmla="*/ 631688 h 631688"/>
                <a:gd name="connsiteX4" fmla="*/ 80962 w 311295"/>
                <a:gd name="connsiteY4" fmla="*/ 613739 h 631688"/>
                <a:gd name="connsiteX5" fmla="*/ 33054 w 311295"/>
                <a:gd name="connsiteY5" fmla="*/ 568483 h 631688"/>
                <a:gd name="connsiteX6" fmla="*/ 20355 w 311295"/>
                <a:gd name="connsiteY6" fmla="*/ 561364 h 631688"/>
                <a:gd name="connsiteX7" fmla="*/ 150652 w 311295"/>
                <a:gd name="connsiteY7" fmla="*/ 311295 h 631688"/>
                <a:gd name="connsiteX8" fmla="*/ 0 w 311295"/>
                <a:gd name="connsiteY8" fmla="*/ 311295 h 631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1295" h="631688">
                  <a:moveTo>
                    <a:pt x="0" y="0"/>
                  </a:moveTo>
                  <a:lnTo>
                    <a:pt x="311295" y="0"/>
                  </a:lnTo>
                  <a:lnTo>
                    <a:pt x="311295" y="278573"/>
                  </a:lnTo>
                  <a:cubicBezTo>
                    <a:pt x="300365" y="511936"/>
                    <a:pt x="92393" y="629207"/>
                    <a:pt x="92015" y="631688"/>
                  </a:cubicBezTo>
                  <a:lnTo>
                    <a:pt x="80962" y="613739"/>
                  </a:lnTo>
                  <a:cubicBezTo>
                    <a:pt x="67726" y="597568"/>
                    <a:pt x="51617" y="582153"/>
                    <a:pt x="33054" y="568483"/>
                  </a:cubicBezTo>
                  <a:lnTo>
                    <a:pt x="20355" y="561364"/>
                  </a:lnTo>
                  <a:cubicBezTo>
                    <a:pt x="21645" y="561467"/>
                    <a:pt x="135315" y="475631"/>
                    <a:pt x="150652" y="311295"/>
                  </a:cubicBezTo>
                  <a:lnTo>
                    <a:pt x="0" y="31129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32" name="任意多边形: 形状 18"/>
            <p:cNvSpPr>
              <a:spLocks noChangeAspect="1"/>
            </p:cNvSpPr>
            <p:nvPr>
              <p:custDataLst>
                <p:tags r:id="rId12"/>
              </p:custDataLst>
            </p:nvPr>
          </p:nvSpPr>
          <p:spPr>
            <a:xfrm>
              <a:off x="3625705" y="1347855"/>
              <a:ext cx="311295" cy="631688"/>
            </a:xfrm>
            <a:custGeom>
              <a:avLst/>
              <a:gdLst>
                <a:gd name="connsiteX0" fmla="*/ 0 w 311295"/>
                <a:gd name="connsiteY0" fmla="*/ 0 h 631688"/>
                <a:gd name="connsiteX1" fmla="*/ 311295 w 311295"/>
                <a:gd name="connsiteY1" fmla="*/ 0 h 631688"/>
                <a:gd name="connsiteX2" fmla="*/ 311295 w 311295"/>
                <a:gd name="connsiteY2" fmla="*/ 278573 h 631688"/>
                <a:gd name="connsiteX3" fmla="*/ 92015 w 311295"/>
                <a:gd name="connsiteY3" fmla="*/ 631688 h 631688"/>
                <a:gd name="connsiteX4" fmla="*/ 80961 w 311295"/>
                <a:gd name="connsiteY4" fmla="*/ 613739 h 631688"/>
                <a:gd name="connsiteX5" fmla="*/ 33054 w 311295"/>
                <a:gd name="connsiteY5" fmla="*/ 568483 h 631688"/>
                <a:gd name="connsiteX6" fmla="*/ 20355 w 311295"/>
                <a:gd name="connsiteY6" fmla="*/ 561364 h 631688"/>
                <a:gd name="connsiteX7" fmla="*/ 150652 w 311295"/>
                <a:gd name="connsiteY7" fmla="*/ 311295 h 631688"/>
                <a:gd name="connsiteX8" fmla="*/ 0 w 311295"/>
                <a:gd name="connsiteY8" fmla="*/ 311295 h 631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1295" h="631688">
                  <a:moveTo>
                    <a:pt x="0" y="0"/>
                  </a:moveTo>
                  <a:lnTo>
                    <a:pt x="311295" y="0"/>
                  </a:lnTo>
                  <a:lnTo>
                    <a:pt x="311295" y="278573"/>
                  </a:lnTo>
                  <a:cubicBezTo>
                    <a:pt x="300365" y="511936"/>
                    <a:pt x="92393" y="629207"/>
                    <a:pt x="92015" y="631688"/>
                  </a:cubicBezTo>
                  <a:lnTo>
                    <a:pt x="80961" y="613739"/>
                  </a:lnTo>
                  <a:cubicBezTo>
                    <a:pt x="67726" y="597568"/>
                    <a:pt x="51617" y="582153"/>
                    <a:pt x="33054" y="568483"/>
                  </a:cubicBezTo>
                  <a:lnTo>
                    <a:pt x="20355" y="561364"/>
                  </a:lnTo>
                  <a:cubicBezTo>
                    <a:pt x="21645" y="561467"/>
                    <a:pt x="135315" y="475631"/>
                    <a:pt x="150652" y="311295"/>
                  </a:cubicBezTo>
                  <a:lnTo>
                    <a:pt x="0" y="31129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grpSp>
        <p:nvGrpSpPr>
          <p:cNvPr id="33" name="组合 32"/>
          <p:cNvGrpSpPr>
            <a:grpSpLocks noChangeAspect="1"/>
          </p:cNvGrpSpPr>
          <p:nvPr>
            <p:custDataLst>
              <p:tags r:id="rId13"/>
            </p:custDataLst>
          </p:nvPr>
        </p:nvGrpSpPr>
        <p:grpSpPr>
          <a:xfrm>
            <a:off x="10511790" y="5229860"/>
            <a:ext cx="923290" cy="805180"/>
            <a:chOff x="3213087" y="1347855"/>
            <a:chExt cx="723913" cy="631688"/>
          </a:xfrm>
          <a:solidFill>
            <a:schemeClr val="accent1">
              <a:alpha val="20000"/>
            </a:schemeClr>
          </a:solidFill>
        </p:grpSpPr>
        <p:sp>
          <p:nvSpPr>
            <p:cNvPr id="34" name="任意多边形: 形状 21"/>
            <p:cNvSpPr>
              <a:spLocks noChangeAspect="1"/>
            </p:cNvSpPr>
            <p:nvPr>
              <p:custDataLst>
                <p:tags r:id="rId14"/>
              </p:custDataLst>
            </p:nvPr>
          </p:nvSpPr>
          <p:spPr>
            <a:xfrm>
              <a:off x="3213087" y="1347855"/>
              <a:ext cx="311295" cy="631688"/>
            </a:xfrm>
            <a:custGeom>
              <a:avLst/>
              <a:gdLst>
                <a:gd name="connsiteX0" fmla="*/ 0 w 311295"/>
                <a:gd name="connsiteY0" fmla="*/ 0 h 631688"/>
                <a:gd name="connsiteX1" fmla="*/ 311295 w 311295"/>
                <a:gd name="connsiteY1" fmla="*/ 0 h 631688"/>
                <a:gd name="connsiteX2" fmla="*/ 311295 w 311295"/>
                <a:gd name="connsiteY2" fmla="*/ 278573 h 631688"/>
                <a:gd name="connsiteX3" fmla="*/ 92015 w 311295"/>
                <a:gd name="connsiteY3" fmla="*/ 631688 h 631688"/>
                <a:gd name="connsiteX4" fmla="*/ 80962 w 311295"/>
                <a:gd name="connsiteY4" fmla="*/ 613739 h 631688"/>
                <a:gd name="connsiteX5" fmla="*/ 33054 w 311295"/>
                <a:gd name="connsiteY5" fmla="*/ 568483 h 631688"/>
                <a:gd name="connsiteX6" fmla="*/ 20355 w 311295"/>
                <a:gd name="connsiteY6" fmla="*/ 561364 h 631688"/>
                <a:gd name="connsiteX7" fmla="*/ 150652 w 311295"/>
                <a:gd name="connsiteY7" fmla="*/ 311295 h 631688"/>
                <a:gd name="connsiteX8" fmla="*/ 0 w 311295"/>
                <a:gd name="connsiteY8" fmla="*/ 311295 h 631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1295" h="631688">
                  <a:moveTo>
                    <a:pt x="0" y="0"/>
                  </a:moveTo>
                  <a:lnTo>
                    <a:pt x="311295" y="0"/>
                  </a:lnTo>
                  <a:lnTo>
                    <a:pt x="311295" y="278573"/>
                  </a:lnTo>
                  <a:cubicBezTo>
                    <a:pt x="300365" y="511936"/>
                    <a:pt x="92393" y="629207"/>
                    <a:pt x="92015" y="631688"/>
                  </a:cubicBezTo>
                  <a:lnTo>
                    <a:pt x="80962" y="613739"/>
                  </a:lnTo>
                  <a:cubicBezTo>
                    <a:pt x="67726" y="597568"/>
                    <a:pt x="51617" y="582153"/>
                    <a:pt x="33054" y="568483"/>
                  </a:cubicBezTo>
                  <a:lnTo>
                    <a:pt x="20355" y="561364"/>
                  </a:lnTo>
                  <a:cubicBezTo>
                    <a:pt x="21645" y="561467"/>
                    <a:pt x="135315" y="475631"/>
                    <a:pt x="150652" y="311295"/>
                  </a:cubicBezTo>
                  <a:lnTo>
                    <a:pt x="0" y="31129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35" name="任意多边形: 形状 22"/>
            <p:cNvSpPr>
              <a:spLocks noChangeAspect="1"/>
            </p:cNvSpPr>
            <p:nvPr>
              <p:custDataLst>
                <p:tags r:id="rId15"/>
              </p:custDataLst>
            </p:nvPr>
          </p:nvSpPr>
          <p:spPr>
            <a:xfrm>
              <a:off x="3625705" y="1347855"/>
              <a:ext cx="311295" cy="631688"/>
            </a:xfrm>
            <a:custGeom>
              <a:avLst/>
              <a:gdLst>
                <a:gd name="connsiteX0" fmla="*/ 0 w 311295"/>
                <a:gd name="connsiteY0" fmla="*/ 0 h 631688"/>
                <a:gd name="connsiteX1" fmla="*/ 311295 w 311295"/>
                <a:gd name="connsiteY1" fmla="*/ 0 h 631688"/>
                <a:gd name="connsiteX2" fmla="*/ 311295 w 311295"/>
                <a:gd name="connsiteY2" fmla="*/ 278573 h 631688"/>
                <a:gd name="connsiteX3" fmla="*/ 92015 w 311295"/>
                <a:gd name="connsiteY3" fmla="*/ 631688 h 631688"/>
                <a:gd name="connsiteX4" fmla="*/ 80961 w 311295"/>
                <a:gd name="connsiteY4" fmla="*/ 613739 h 631688"/>
                <a:gd name="connsiteX5" fmla="*/ 33054 w 311295"/>
                <a:gd name="connsiteY5" fmla="*/ 568483 h 631688"/>
                <a:gd name="connsiteX6" fmla="*/ 20355 w 311295"/>
                <a:gd name="connsiteY6" fmla="*/ 561364 h 631688"/>
                <a:gd name="connsiteX7" fmla="*/ 150652 w 311295"/>
                <a:gd name="connsiteY7" fmla="*/ 311295 h 631688"/>
                <a:gd name="connsiteX8" fmla="*/ 0 w 311295"/>
                <a:gd name="connsiteY8" fmla="*/ 311295 h 631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1295" h="631688">
                  <a:moveTo>
                    <a:pt x="0" y="0"/>
                  </a:moveTo>
                  <a:lnTo>
                    <a:pt x="311295" y="0"/>
                  </a:lnTo>
                  <a:lnTo>
                    <a:pt x="311295" y="278573"/>
                  </a:lnTo>
                  <a:cubicBezTo>
                    <a:pt x="300365" y="511936"/>
                    <a:pt x="92393" y="629207"/>
                    <a:pt x="92015" y="631688"/>
                  </a:cubicBezTo>
                  <a:lnTo>
                    <a:pt x="80961" y="613739"/>
                  </a:lnTo>
                  <a:cubicBezTo>
                    <a:pt x="67726" y="597568"/>
                    <a:pt x="51617" y="582153"/>
                    <a:pt x="33054" y="568483"/>
                  </a:cubicBezTo>
                  <a:lnTo>
                    <a:pt x="20355" y="561364"/>
                  </a:lnTo>
                  <a:cubicBezTo>
                    <a:pt x="21645" y="561467"/>
                    <a:pt x="135315" y="475631"/>
                    <a:pt x="150652" y="311295"/>
                  </a:cubicBezTo>
                  <a:lnTo>
                    <a:pt x="0" y="31129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</p:grpSp>
      <p:cxnSp>
        <p:nvCxnSpPr>
          <p:cNvPr id="36" name="直接连接符 35"/>
          <p:cNvCxnSpPr/>
          <p:nvPr>
            <p:custDataLst>
              <p:tags r:id="rId16"/>
            </p:custDataLst>
          </p:nvPr>
        </p:nvCxnSpPr>
        <p:spPr>
          <a:xfrm>
            <a:off x="2247932" y="2895600"/>
            <a:ext cx="7543800" cy="0"/>
          </a:xfrm>
          <a:prstGeom prst="line">
            <a:avLst/>
          </a:prstGeom>
          <a:ln w="1270">
            <a:solidFill>
              <a:schemeClr val="lt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>
            <p:custDataLst>
              <p:tags r:id="rId17"/>
            </p:custDataLst>
          </p:nvPr>
        </p:nvSpPr>
        <p:spPr>
          <a:xfrm>
            <a:off x="1981200" y="1828815"/>
            <a:ext cx="8077264" cy="7620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 fontScale="90000"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4400" b="1" spc="280" baseline="0" dirty="0">
                <a:solidFill>
                  <a:schemeClr val="accent1">
                    <a:lumMod val="50000"/>
                  </a:schemeClr>
                </a:solidFill>
                <a:uFillTx/>
                <a:latin typeface="汉仪旗黑-85S" panose="00020600040101010101" pitchFamily="18" charset="-122"/>
                <a:ea typeface="汉仪旗黑-85S" panose="00020600040101010101" pitchFamily="18" charset="-122"/>
              </a:rPr>
              <a:t>核心思路：</a:t>
            </a:r>
            <a:endParaRPr lang="zh-CN" altLang="en-US" sz="4400" b="1" spc="280" baseline="0" dirty="0">
              <a:solidFill>
                <a:schemeClr val="accent1">
                  <a:lumMod val="50000"/>
                </a:schemeClr>
              </a:solidFill>
              <a:uFillTx/>
              <a:latin typeface="汉仪旗黑-85S" panose="00020600040101010101" pitchFamily="18" charset="-122"/>
              <a:ea typeface="汉仪旗黑-85S" panose="00020600040101010101" pitchFamily="18" charset="-122"/>
            </a:endParaRPr>
          </a:p>
        </p:txBody>
      </p:sp>
      <p:sp>
        <p:nvSpPr>
          <p:cNvPr id="12" name="Title 6"/>
          <p:cNvSpPr txBox="1"/>
          <p:nvPr>
            <p:custDataLst>
              <p:tags r:id="rId18"/>
            </p:custDataLst>
          </p:nvPr>
        </p:nvSpPr>
        <p:spPr>
          <a:xfrm>
            <a:off x="1981200" y="3200400"/>
            <a:ext cx="8077264" cy="182880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fontAlgn="auto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None/>
            </a:pPr>
            <a:r>
              <a:rPr lang="zh-CN" altLang="en-US" sz="3400" spc="260" baseline="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玩家前期引导——成瘾性玩法的设计+卡牌——商业化的特色做法</a:t>
            </a:r>
            <a:endParaRPr lang="zh-CN" altLang="en-US" sz="3400" spc="260" baseline="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  <p:custDataLst>
      <p:tags r:id="rId19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5"/>
          <p:cNvPicPr/>
          <p:nvPr userDrawn="1">
            <p:custDataLst>
              <p:tags r:id="rId1"/>
            </p:custDataLst>
          </p:nvPr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601968"/>
          </a:xfrm>
          <a:prstGeom prst="rect">
            <a:avLst/>
          </a:prstGeom>
        </p:spPr>
      </p:pic>
      <p:pic>
        <p:nvPicPr>
          <p:cNvPr id="14" name="图片 7"/>
          <p:cNvPicPr/>
          <p:nvPr userDrawn="1">
            <p:custDataLst>
              <p:tags r:id="rId4"/>
            </p:custDataLst>
          </p:nvPr>
        </p:nvPicPr>
        <p:blipFill>
          <a:blip r:embed="rId5" r:link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601968"/>
          </a:xfrm>
          <a:prstGeom prst="rect">
            <a:avLst/>
          </a:prstGeom>
        </p:spPr>
      </p:pic>
      <p:sp>
        <p:nvSpPr>
          <p:cNvPr id="2" name="泪珠形 5"/>
          <p:cNvSpPr/>
          <p:nvPr>
            <p:custDataLst>
              <p:tags r:id="rId7"/>
            </p:custDataLst>
          </p:nvPr>
        </p:nvSpPr>
        <p:spPr>
          <a:xfrm>
            <a:off x="5465523" y="0"/>
            <a:ext cx="6726477" cy="6726477"/>
          </a:xfrm>
          <a:prstGeom prst="teardrop">
            <a:avLst/>
          </a:prstGeom>
          <a:solidFill>
            <a:schemeClr val="dk2">
              <a:alpha val="54000"/>
            </a:schemeClr>
          </a:solidFill>
          <a:ln>
            <a:solidFill>
              <a:schemeClr val="accent1">
                <a:shade val="50000"/>
                <a:alpha val="1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5" name="矩形 4"/>
          <p:cNvSpPr/>
          <p:nvPr>
            <p:custDataLst>
              <p:tags r:id="rId8"/>
            </p:custDataLst>
          </p:nvPr>
        </p:nvSpPr>
        <p:spPr>
          <a:xfrm>
            <a:off x="0" y="2386940"/>
            <a:ext cx="12191999" cy="4471059"/>
          </a:xfrm>
          <a:prstGeom prst="rect">
            <a:avLst/>
          </a:prstGeom>
          <a:solidFill>
            <a:schemeClr val="dk2">
              <a:alpha val="54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7" name="矩形 6"/>
          <p:cNvSpPr/>
          <p:nvPr>
            <p:custDataLst>
              <p:tags r:id="rId9"/>
            </p:custDataLst>
          </p:nvPr>
        </p:nvSpPr>
        <p:spPr>
          <a:xfrm>
            <a:off x="1733515" y="6065929"/>
            <a:ext cx="8724970" cy="124572"/>
          </a:xfrm>
          <a:prstGeom prst="rect">
            <a:avLst/>
          </a:prstGeom>
          <a:solidFill>
            <a:schemeClr val="accent1"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9" name="矩形 8"/>
          <p:cNvSpPr/>
          <p:nvPr>
            <p:custDataLst>
              <p:tags r:id="rId10"/>
            </p:custDataLst>
          </p:nvPr>
        </p:nvSpPr>
        <p:spPr>
          <a:xfrm>
            <a:off x="3049980" y="783771"/>
            <a:ext cx="6092041" cy="807522"/>
          </a:xfrm>
          <a:prstGeom prst="rect">
            <a:avLst/>
          </a:prstGeom>
          <a:solidFill>
            <a:schemeClr val="lt1"/>
          </a:solidFill>
          <a:ln w="25400">
            <a:noFill/>
          </a:ln>
          <a:effectLst>
            <a:outerShdw blurRad="50800" dist="76200" dir="5400000" sx="101000" sy="101000" algn="t" rotWithShape="0">
              <a:schemeClr val="dk1">
                <a:lumMod val="95000"/>
                <a:lumOff val="5000"/>
                <a:alpha val="6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11"/>
            </p:custDataLst>
          </p:nvPr>
        </p:nvSpPr>
        <p:spPr>
          <a:xfrm>
            <a:off x="3260496" y="872572"/>
            <a:ext cx="5671008" cy="629920"/>
          </a:xfrm>
          <a:prstGeom prst="rect">
            <a:avLst/>
          </a:prstGeom>
          <a:noFill/>
        </p:spPr>
        <p:txBody>
          <a:bodyPr wrap="square" lIns="91440" tIns="45720" rIns="91440" bIns="45720" rtlCol="0" anchor="ctr" anchorCtr="0">
            <a:normAutofit fontScale="90000"/>
          </a:bodyPr>
          <a:lstStyle>
            <a:defPPr>
              <a:defRPr lang="zh-CN"/>
            </a:defPPr>
            <a:lvl1pPr>
              <a:defRPr sz="2400" spc="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3600" b="1" i="0" u="none" strike="noStrike" kern="1200" cap="none" spc="30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汉仪旗黑-85S" panose="00020600040101010101" pitchFamily="18" charset="-122"/>
                <a:ea typeface="汉仪旗黑-85S" panose="00020600040101010101" pitchFamily="18" charset="-122"/>
                <a:sym typeface="Arial" panose="020B0604020202020204" pitchFamily="34" charset="0"/>
              </a:rPr>
              <a:t>方法</a:t>
            </a:r>
            <a:endParaRPr kumimoji="0" lang="zh-CN" altLang="en-US" sz="3600" b="1" i="0" u="none" strike="noStrike" kern="1200" cap="none" spc="30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汉仪旗黑-85S" panose="00020600040101010101" pitchFamily="18" charset="-122"/>
              <a:ea typeface="汉仪旗黑-85S" panose="00020600040101010101" pitchFamily="18" charset="-122"/>
              <a:sym typeface="Arial" panose="020B0604020202020204" pitchFamily="34" charset="0"/>
            </a:endParaRPr>
          </a:p>
        </p:txBody>
      </p:sp>
      <p:sp>
        <p:nvSpPr>
          <p:cNvPr id="10" name="矩形 9"/>
          <p:cNvSpPr/>
          <p:nvPr>
            <p:custDataLst>
              <p:tags r:id="rId12"/>
            </p:custDataLst>
          </p:nvPr>
        </p:nvSpPr>
        <p:spPr>
          <a:xfrm>
            <a:off x="1733515" y="2110740"/>
            <a:ext cx="8724970" cy="3695700"/>
          </a:xfrm>
          <a:prstGeom prst="rect">
            <a:avLst/>
          </a:prstGeom>
          <a:solidFill>
            <a:schemeClr val="lt1"/>
          </a:solidFill>
          <a:ln w="2540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1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3" name="文本框 12"/>
          <p:cNvSpPr txBox="1"/>
          <p:nvPr>
            <p:custDataLst>
              <p:tags r:id="rId13"/>
            </p:custDataLst>
          </p:nvPr>
        </p:nvSpPr>
        <p:spPr>
          <a:xfrm>
            <a:off x="2260600" y="2878455"/>
            <a:ext cx="7670800" cy="2160270"/>
          </a:xfrm>
          <a:prstGeom prst="rect">
            <a:avLst/>
          </a:prstGeom>
          <a:noFill/>
        </p:spPr>
        <p:txBody>
          <a:bodyPr wrap="square" lIns="91440" tIns="45720" rIns="91440" bIns="45720" rtlCol="0" anchor="ctr" anchorCtr="0">
            <a:norm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defRPr sz="1600" spc="150">
                <a:uFillTx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Tx/>
              <a:buNone/>
            </a:pPr>
            <a:r>
              <a:rPr kumimoji="0" lang="zh-CN" altLang="en-US" sz="2800" b="1" i="0" u="none" kern="1200" cap="none" spc="200" normalizeH="0" noProof="0" dirty="0">
                <a:ln>
                  <a:noFill/>
                </a:ln>
                <a:solidFill>
                  <a:schemeClr val="dk1">
                    <a:lumMod val="85000"/>
                    <a:lumOff val="15000"/>
                  </a:schemeClr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</a:rPr>
              <a:t>聚焦玩家前期体验，前期的多余的繁杂的引导简化，玩家的行为围绕战斗关卡，设计引导以及体验</a:t>
            </a:r>
            <a:endParaRPr kumimoji="0" lang="zh-CN" altLang="en-US" sz="2800" b="1" i="0" u="none" kern="1200" cap="none" spc="200" normalizeH="0" noProof="0" dirty="0">
              <a:ln>
                <a:noFill/>
              </a:ln>
              <a:solidFill>
                <a:schemeClr val="dk1">
                  <a:lumMod val="85000"/>
                  <a:lumOff val="1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4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4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912114"/>
          </a:xfrm>
          <a:prstGeom prst="rect">
            <a:avLst/>
          </a:prstGeom>
          <a:solidFill>
            <a:schemeClr val="dk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5" name="图片 6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256032"/>
            <a:ext cx="720090" cy="601968"/>
          </a:xfrm>
          <a:prstGeom prst="rect">
            <a:avLst/>
          </a:prstGeom>
        </p:spPr>
      </p:pic>
      <p:pic>
        <p:nvPicPr>
          <p:cNvPr id="4" name="图片 8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6032"/>
            <a:ext cx="720090" cy="601968"/>
          </a:xfrm>
          <a:prstGeom prst="rect">
            <a:avLst/>
          </a:prstGeom>
        </p:spPr>
      </p:pic>
      <p:sp>
        <p:nvSpPr>
          <p:cNvPr id="3" name="文本框 2"/>
          <p:cNvSpPr txBox="1"/>
          <p:nvPr>
            <p:custDataLst>
              <p:tags r:id="rId8"/>
            </p:custDataLst>
          </p:nvPr>
        </p:nvSpPr>
        <p:spPr>
          <a:xfrm>
            <a:off x="457155" y="152401"/>
            <a:ext cx="11277689" cy="609600"/>
          </a:xfrm>
          <a:prstGeom prst="rect">
            <a:avLst/>
          </a:prstGeom>
          <a:noFill/>
        </p:spPr>
        <p:txBody>
          <a:bodyPr wrap="square" lIns="63500" tIns="25400" rIns="63500" bIns="25400" rtlCol="0" anchor="ctr" anchorCtr="0">
            <a:normAutofit/>
          </a:bodyPr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3400" b="1" spc="180" baseline="0" dirty="0">
                <a:solidFill>
                  <a:schemeClr val="accent1">
                    <a:lumMod val="50000"/>
                  </a:schemeClr>
                </a:solidFill>
                <a:uFillTx/>
                <a:latin typeface="汉仪旗黑-85S" panose="00020600040101010101" pitchFamily="18" charset="-122"/>
                <a:ea typeface="汉仪旗黑-85S" panose="00020600040101010101" pitchFamily="18" charset="-122"/>
              </a:rPr>
              <a:t>战斗关卡的设计</a:t>
            </a:r>
            <a:r>
              <a:rPr lang="zh-CN" altLang="en-US" sz="3400" b="1" spc="180" baseline="0" dirty="0">
                <a:solidFill>
                  <a:schemeClr val="accent1">
                    <a:lumMod val="50000"/>
                  </a:schemeClr>
                </a:solidFill>
                <a:uFillTx/>
                <a:latin typeface="汉仪旗黑-85S" panose="00020600040101010101" pitchFamily="18" charset="-122"/>
                <a:ea typeface="汉仪旗黑-85S" panose="00020600040101010101" pitchFamily="18" charset="-122"/>
              </a:rPr>
              <a:t>思路</a:t>
            </a:r>
            <a:r>
              <a:rPr lang="en-US" altLang="zh-CN" sz="3400" b="1" spc="180" baseline="0" dirty="0">
                <a:solidFill>
                  <a:schemeClr val="accent1">
                    <a:lumMod val="50000"/>
                  </a:schemeClr>
                </a:solidFill>
                <a:uFillTx/>
                <a:latin typeface="汉仪旗黑-85S" panose="00020600040101010101" pitchFamily="18" charset="-122"/>
                <a:ea typeface="汉仪旗黑-85S" panose="00020600040101010101" pitchFamily="18" charset="-122"/>
              </a:rPr>
              <a:t>：</a:t>
            </a:r>
            <a:endParaRPr lang="en-US" altLang="zh-CN" sz="3400" b="1" spc="180" baseline="0" dirty="0">
              <a:solidFill>
                <a:schemeClr val="accent1">
                  <a:lumMod val="50000"/>
                </a:schemeClr>
              </a:solidFill>
              <a:uFillTx/>
              <a:latin typeface="汉仪旗黑-85S" panose="00020600040101010101" pitchFamily="18" charset="-122"/>
              <a:ea typeface="汉仪旗黑-85S" panose="00020600040101010101" pitchFamily="18" charset="-122"/>
            </a:endParaRPr>
          </a:p>
        </p:txBody>
      </p:sp>
      <p:sp>
        <p:nvSpPr>
          <p:cNvPr id="8" name="圆角矩形 5"/>
          <p:cNvSpPr/>
          <p:nvPr>
            <p:custDataLst>
              <p:tags r:id="rId9"/>
            </p:custDataLst>
          </p:nvPr>
        </p:nvSpPr>
        <p:spPr>
          <a:xfrm>
            <a:off x="785556" y="1303989"/>
            <a:ext cx="851872" cy="858258"/>
          </a:xfrm>
          <a:prstGeom prst="roundRect">
            <a:avLst>
              <a:gd name="adj" fmla="val 8303"/>
            </a:avLst>
          </a:prstGeom>
          <a:solidFill>
            <a:schemeClr val="accent5"/>
          </a:solidFill>
          <a:ln>
            <a:noFill/>
          </a:ln>
          <a:effectLst>
            <a:outerShdw blurRad="114300" dist="25400" dir="18000000" rotWithShape="0">
              <a:schemeClr val="accent5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圆角矩形 168"/>
          <p:cNvSpPr/>
          <p:nvPr>
            <p:custDataLst>
              <p:tags r:id="rId10"/>
            </p:custDataLst>
          </p:nvPr>
        </p:nvSpPr>
        <p:spPr>
          <a:xfrm>
            <a:off x="609306" y="1468744"/>
            <a:ext cx="3396632" cy="1918308"/>
          </a:xfrm>
          <a:prstGeom prst="roundRect">
            <a:avLst>
              <a:gd name="adj" fmla="val 8303"/>
            </a:avLst>
          </a:prstGeom>
          <a:solidFill>
            <a:schemeClr val="lt1"/>
          </a:solidFill>
          <a:ln>
            <a:noFill/>
          </a:ln>
          <a:effectLst>
            <a:outerShdw blurRad="3175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11"/>
            </p:custDataLst>
          </p:nvPr>
        </p:nvSpPr>
        <p:spPr>
          <a:xfrm>
            <a:off x="785555" y="1677561"/>
            <a:ext cx="2368510" cy="1565810"/>
          </a:xfrm>
          <a:prstGeom prst="rect">
            <a:avLst/>
          </a:prstGeom>
          <a:noFill/>
        </p:spPr>
        <p:txBody>
          <a:bodyPr wrap="square" rtlCol="0" anchor="t" anchorCtr="0">
            <a:normAutofit fontScale="60000"/>
          </a:bodyPr>
          <a:p>
            <a:pPr marL="0" lvl="0" indent="0" algn="l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</a:pPr>
            <a:r>
              <a:rPr lang="zh-CN" altLang="en-US" spc="180">
                <a:solidFill>
                  <a:schemeClr val="dk1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玩家进入游戏后，主要行为：</a:t>
            </a:r>
            <a:endParaRPr lang="zh-CN" altLang="en-US" spc="180">
              <a:solidFill>
                <a:schemeClr val="dk1"/>
              </a:solidFill>
              <a:uFillTx/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0" lvl="0" indent="0" algn="l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</a:pPr>
            <a:r>
              <a:rPr lang="zh-CN" altLang="en-US" spc="180">
                <a:solidFill>
                  <a:schemeClr val="dk1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进战斗关卡</a:t>
            </a:r>
            <a:endParaRPr lang="zh-CN" altLang="en-US" spc="180">
              <a:solidFill>
                <a:schemeClr val="dk1"/>
              </a:solidFill>
              <a:uFillTx/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  <a:p>
            <a:pPr marL="0" lvl="0" indent="0" algn="l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</a:pPr>
            <a:r>
              <a:rPr lang="zh-CN" altLang="en-US" spc="180">
                <a:solidFill>
                  <a:schemeClr val="dk1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去除引导内一些小而杂的点，不要做通识</a:t>
            </a:r>
            <a:r>
              <a:rPr lang="zh-CN" altLang="en-US" spc="180">
                <a:solidFill>
                  <a:schemeClr val="dk1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教育，聚焦冲关行为</a:t>
            </a:r>
            <a:r>
              <a:rPr lang="zh-CN" altLang="en-US" spc="180">
                <a:solidFill>
                  <a:schemeClr val="dk1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体验</a:t>
            </a:r>
            <a:endParaRPr lang="zh-CN" altLang="en-US" spc="180">
              <a:solidFill>
                <a:schemeClr val="dk1"/>
              </a:solidFill>
              <a:uFillTx/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1" name="椭圆 10"/>
          <p:cNvSpPr/>
          <p:nvPr>
            <p:custDataLst>
              <p:tags r:id="rId12"/>
            </p:custDataLst>
          </p:nvPr>
        </p:nvSpPr>
        <p:spPr>
          <a:xfrm>
            <a:off x="3242191" y="1677561"/>
            <a:ext cx="524917" cy="525555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>
            <a:outerShdw blurRad="254000" dist="114300" dir="4020000" sx="79000" sy="79000" algn="t" rotWithShape="0">
              <a:schemeClr val="accent5">
                <a:lumMod val="75000"/>
                <a:alpha val="5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p>
            <a:pPr algn="ctr"/>
            <a:r>
              <a:rPr lang="en-US" altLang="zh-CN" b="1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endParaRPr lang="en-US" altLang="zh-CN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圆角矩形 6"/>
          <p:cNvSpPr/>
          <p:nvPr>
            <p:custDataLst>
              <p:tags r:id="rId13"/>
            </p:custDataLst>
          </p:nvPr>
        </p:nvSpPr>
        <p:spPr>
          <a:xfrm>
            <a:off x="4591495" y="1303989"/>
            <a:ext cx="851872" cy="858258"/>
          </a:xfrm>
          <a:prstGeom prst="roundRect">
            <a:avLst>
              <a:gd name="adj" fmla="val 8303"/>
            </a:avLst>
          </a:prstGeom>
          <a:solidFill>
            <a:schemeClr val="accent3"/>
          </a:solidFill>
          <a:ln>
            <a:noFill/>
          </a:ln>
          <a:effectLst>
            <a:outerShdw blurRad="114300" dist="25400" dir="18000000" rotWithShape="0">
              <a:schemeClr val="accent3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圆角矩形 7"/>
          <p:cNvSpPr/>
          <p:nvPr>
            <p:custDataLst>
              <p:tags r:id="rId14"/>
            </p:custDataLst>
          </p:nvPr>
        </p:nvSpPr>
        <p:spPr>
          <a:xfrm>
            <a:off x="4415246" y="1468744"/>
            <a:ext cx="3396632" cy="1918308"/>
          </a:xfrm>
          <a:prstGeom prst="roundRect">
            <a:avLst>
              <a:gd name="adj" fmla="val 8303"/>
            </a:avLst>
          </a:prstGeom>
          <a:solidFill>
            <a:schemeClr val="lt1"/>
          </a:solidFill>
          <a:ln>
            <a:noFill/>
          </a:ln>
          <a:effectLst>
            <a:outerShdw blurRad="3175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文本框 13"/>
          <p:cNvSpPr txBox="1"/>
          <p:nvPr>
            <p:custDataLst>
              <p:tags r:id="rId15"/>
            </p:custDataLst>
          </p:nvPr>
        </p:nvSpPr>
        <p:spPr>
          <a:xfrm>
            <a:off x="4591494" y="1677561"/>
            <a:ext cx="2368510" cy="1565810"/>
          </a:xfrm>
          <a:prstGeom prst="rect">
            <a:avLst/>
          </a:prstGeom>
          <a:noFill/>
        </p:spPr>
        <p:txBody>
          <a:bodyPr wrap="square" rtlCol="0" anchor="t" anchorCtr="0">
            <a:normAutofit/>
          </a:bodyPr>
          <a:p>
            <a:pPr marL="0" lvl="0" indent="0" algn="l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</a:pPr>
            <a:r>
              <a:rPr lang="zh-CN" altLang="en-US" spc="100">
                <a:solidFill>
                  <a:schemeClr val="dk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挑战BOSS，结合钻石翻倍！掷骰子的形式，吸引玩家（骰子付费购买+免费发放）</a:t>
            </a:r>
            <a:endParaRPr lang="zh-CN" altLang="en-US" spc="100">
              <a:solidFill>
                <a:schemeClr val="dk1"/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5" name="椭圆 14"/>
          <p:cNvSpPr/>
          <p:nvPr>
            <p:custDataLst>
              <p:tags r:id="rId16"/>
            </p:custDataLst>
          </p:nvPr>
        </p:nvSpPr>
        <p:spPr>
          <a:xfrm>
            <a:off x="7048130" y="1677561"/>
            <a:ext cx="524917" cy="525555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>
            <a:outerShdw blurRad="254000" dist="114300" dir="4020000" sx="79000" sy="79000" algn="t" rotWithShape="0">
              <a:schemeClr val="accent3">
                <a:alpha val="5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p>
            <a:pPr algn="ctr"/>
            <a:r>
              <a:rPr lang="en-US" altLang="zh-CN" b="1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endParaRPr lang="en-US" altLang="zh-CN" b="1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" name="圆角矩形 10"/>
          <p:cNvSpPr/>
          <p:nvPr>
            <p:custDataLst>
              <p:tags r:id="rId17"/>
            </p:custDataLst>
          </p:nvPr>
        </p:nvSpPr>
        <p:spPr>
          <a:xfrm>
            <a:off x="8362951" y="1303989"/>
            <a:ext cx="851872" cy="858258"/>
          </a:xfrm>
          <a:prstGeom prst="roundRect">
            <a:avLst>
              <a:gd name="adj" fmla="val 8303"/>
            </a:avLst>
          </a:prstGeom>
          <a:solidFill>
            <a:schemeClr val="accent1"/>
          </a:solidFill>
          <a:ln>
            <a:noFill/>
          </a:ln>
          <a:effectLst>
            <a:outerShdw blurRad="114300" dist="25400" dir="18000000" rotWithShape="0">
              <a:schemeClr val="accent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" name="圆角矩形 11"/>
          <p:cNvSpPr/>
          <p:nvPr>
            <p:custDataLst>
              <p:tags r:id="rId18"/>
            </p:custDataLst>
          </p:nvPr>
        </p:nvSpPr>
        <p:spPr>
          <a:xfrm>
            <a:off x="8186701" y="1468744"/>
            <a:ext cx="3396632" cy="1918308"/>
          </a:xfrm>
          <a:prstGeom prst="roundRect">
            <a:avLst>
              <a:gd name="adj" fmla="val 8303"/>
            </a:avLst>
          </a:prstGeom>
          <a:solidFill>
            <a:schemeClr val="lt1"/>
          </a:solidFill>
          <a:ln>
            <a:noFill/>
          </a:ln>
          <a:effectLst>
            <a:outerShdw blurRad="3175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文本框 17"/>
          <p:cNvSpPr txBox="1"/>
          <p:nvPr>
            <p:custDataLst>
              <p:tags r:id="rId19"/>
            </p:custDataLst>
          </p:nvPr>
        </p:nvSpPr>
        <p:spPr>
          <a:xfrm>
            <a:off x="8362950" y="1677561"/>
            <a:ext cx="2368510" cy="1565810"/>
          </a:xfrm>
          <a:prstGeom prst="rect">
            <a:avLst/>
          </a:prstGeom>
          <a:noFill/>
        </p:spPr>
        <p:txBody>
          <a:bodyPr wrap="square" rtlCol="0" anchor="t" anchorCtr="0">
            <a:normAutofit/>
          </a:bodyPr>
          <a:p>
            <a:pPr marL="0" lvl="0" indent="0" algn="l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</a:pPr>
            <a:r>
              <a:rPr lang="zh-CN" altLang="en-US" spc="100">
                <a:solidFill>
                  <a:schemeClr val="dk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挑战BOSS完成，钻石翻倍给到，获得BOSS角色，解锁H剧情，强化获得感</a:t>
            </a:r>
            <a:endParaRPr lang="zh-CN" altLang="en-US" spc="100">
              <a:solidFill>
                <a:schemeClr val="dk1"/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9" name="椭圆 18"/>
          <p:cNvSpPr/>
          <p:nvPr>
            <p:custDataLst>
              <p:tags r:id="rId20"/>
            </p:custDataLst>
          </p:nvPr>
        </p:nvSpPr>
        <p:spPr>
          <a:xfrm>
            <a:off x="10819586" y="1677561"/>
            <a:ext cx="524917" cy="525555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254000" dist="114300" dir="4020000" sx="79000" sy="79000" algn="t" rotWithShape="0">
              <a:schemeClr val="accent1">
                <a:alpha val="5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p>
            <a:pPr algn="ctr"/>
            <a:r>
              <a:rPr lang="en-US" altLang="zh-CN" b="1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3</a:t>
            </a:r>
            <a:endParaRPr lang="en-US" altLang="zh-CN" b="1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圆角矩形 15"/>
          <p:cNvSpPr/>
          <p:nvPr>
            <p:custDataLst>
              <p:tags r:id="rId21"/>
            </p:custDataLst>
          </p:nvPr>
        </p:nvSpPr>
        <p:spPr>
          <a:xfrm>
            <a:off x="785556" y="4079278"/>
            <a:ext cx="851872" cy="858258"/>
          </a:xfrm>
          <a:prstGeom prst="roundRect">
            <a:avLst>
              <a:gd name="adj" fmla="val 8303"/>
            </a:avLst>
          </a:prstGeom>
          <a:solidFill>
            <a:schemeClr val="accent6"/>
          </a:solidFill>
          <a:ln>
            <a:noFill/>
          </a:ln>
          <a:effectLst>
            <a:outerShdw blurRad="114300" dist="25400" dir="18000000" rotWithShape="0">
              <a:schemeClr val="accent6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" name="圆角矩形 16"/>
          <p:cNvSpPr/>
          <p:nvPr>
            <p:custDataLst>
              <p:tags r:id="rId22"/>
            </p:custDataLst>
          </p:nvPr>
        </p:nvSpPr>
        <p:spPr>
          <a:xfrm>
            <a:off x="609306" y="4244033"/>
            <a:ext cx="3396632" cy="1918308"/>
          </a:xfrm>
          <a:prstGeom prst="roundRect">
            <a:avLst>
              <a:gd name="adj" fmla="val 8303"/>
            </a:avLst>
          </a:prstGeom>
          <a:solidFill>
            <a:schemeClr val="lt1"/>
          </a:solidFill>
          <a:ln>
            <a:noFill/>
          </a:ln>
          <a:effectLst>
            <a:outerShdw blurRad="3175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2" name="文本框 21"/>
          <p:cNvSpPr txBox="1"/>
          <p:nvPr>
            <p:custDataLst>
              <p:tags r:id="rId23"/>
            </p:custDataLst>
          </p:nvPr>
        </p:nvSpPr>
        <p:spPr>
          <a:xfrm>
            <a:off x="785555" y="4452850"/>
            <a:ext cx="2368510" cy="1565810"/>
          </a:xfrm>
          <a:prstGeom prst="rect">
            <a:avLst/>
          </a:prstGeom>
          <a:noFill/>
        </p:spPr>
        <p:txBody>
          <a:bodyPr wrap="square" rtlCol="0" anchor="t" anchorCtr="0">
            <a:normAutofit fontScale="70000"/>
          </a:bodyPr>
          <a:p>
            <a:pPr marL="0" lvl="0" indent="0" algn="l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</a:pPr>
            <a:r>
              <a:rPr lang="zh-CN" altLang="en-US" spc="100">
                <a:solidFill>
                  <a:schemeClr val="dk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关卡设置BOSS难度，引导玩家提升——升级、升星，卡升阶石，资源获取（副本）</a:t>
            </a:r>
            <a:endParaRPr lang="zh-CN" altLang="en-US" spc="100">
              <a:solidFill>
                <a:schemeClr val="dk1"/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0" lvl="0" indent="0" algn="l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</a:pPr>
            <a:r>
              <a:rPr lang="zh-CN" altLang="en-US" spc="100">
                <a:solidFill>
                  <a:schemeClr val="dk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在一套英雄升星素材获取后，做实质的升星</a:t>
            </a:r>
            <a:r>
              <a:rPr lang="zh-CN" altLang="en-US" spc="100">
                <a:solidFill>
                  <a:schemeClr val="dk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引导</a:t>
            </a:r>
            <a:endParaRPr lang="zh-CN" altLang="en-US" spc="100">
              <a:solidFill>
                <a:schemeClr val="dk1"/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3" name="椭圆 22"/>
          <p:cNvSpPr/>
          <p:nvPr>
            <p:custDataLst>
              <p:tags r:id="rId24"/>
            </p:custDataLst>
          </p:nvPr>
        </p:nvSpPr>
        <p:spPr>
          <a:xfrm>
            <a:off x="3242191" y="4452850"/>
            <a:ext cx="524917" cy="525555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>
            <a:outerShdw blurRad="254000" dist="114300" dir="4020000" sx="79000" sy="79000" algn="t" rotWithShape="0">
              <a:schemeClr val="accent6">
                <a:alpha val="5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p>
            <a:pPr algn="ctr"/>
            <a:r>
              <a:rPr lang="en-US" altLang="zh-CN" b="1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rPr>
              <a:t>4</a:t>
            </a:r>
            <a:endParaRPr lang="en-US" altLang="zh-CN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" name="圆角矩形 19"/>
          <p:cNvSpPr/>
          <p:nvPr>
            <p:custDataLst>
              <p:tags r:id="rId25"/>
            </p:custDataLst>
          </p:nvPr>
        </p:nvSpPr>
        <p:spPr>
          <a:xfrm>
            <a:off x="4591495" y="4079278"/>
            <a:ext cx="851872" cy="858258"/>
          </a:xfrm>
          <a:prstGeom prst="roundRect">
            <a:avLst>
              <a:gd name="adj" fmla="val 8303"/>
            </a:avLst>
          </a:prstGeom>
          <a:solidFill>
            <a:schemeClr val="accent2"/>
          </a:solidFill>
          <a:ln>
            <a:noFill/>
          </a:ln>
          <a:effectLst>
            <a:outerShdw blurRad="114300" dist="25400" dir="18000000" rotWithShape="0">
              <a:schemeClr val="accent2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5" name="圆角矩形 20"/>
          <p:cNvSpPr/>
          <p:nvPr>
            <p:custDataLst>
              <p:tags r:id="rId26"/>
            </p:custDataLst>
          </p:nvPr>
        </p:nvSpPr>
        <p:spPr>
          <a:xfrm>
            <a:off x="4415246" y="4244033"/>
            <a:ext cx="3396632" cy="1918308"/>
          </a:xfrm>
          <a:prstGeom prst="roundRect">
            <a:avLst>
              <a:gd name="adj" fmla="val 8303"/>
            </a:avLst>
          </a:prstGeom>
          <a:solidFill>
            <a:schemeClr val="lt1"/>
          </a:solidFill>
          <a:ln>
            <a:noFill/>
          </a:ln>
          <a:effectLst>
            <a:outerShdw blurRad="3175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6" name="文本框 25"/>
          <p:cNvSpPr txBox="1"/>
          <p:nvPr>
            <p:custDataLst>
              <p:tags r:id="rId27"/>
            </p:custDataLst>
          </p:nvPr>
        </p:nvSpPr>
        <p:spPr>
          <a:xfrm>
            <a:off x="4591494" y="4452850"/>
            <a:ext cx="2368510" cy="1565810"/>
          </a:xfrm>
          <a:prstGeom prst="rect">
            <a:avLst/>
          </a:prstGeom>
          <a:noFill/>
        </p:spPr>
        <p:txBody>
          <a:bodyPr wrap="square" rtlCol="0" anchor="t" anchorCtr="0">
            <a:normAutofit/>
          </a:bodyPr>
          <a:p>
            <a:pPr marL="0" lvl="0" indent="0" algn="l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</a:pPr>
            <a:r>
              <a:rPr lang="zh-CN" altLang="en-US" spc="100">
                <a:solidFill>
                  <a:schemeClr val="dk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前期加大海量钻石的博弈的玩法，吸引玩家“成瘾”，优化钻石获得的表现</a:t>
            </a:r>
            <a:endParaRPr lang="zh-CN" altLang="en-US" spc="100">
              <a:solidFill>
                <a:schemeClr val="dk1"/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7" name="椭圆 26"/>
          <p:cNvSpPr/>
          <p:nvPr>
            <p:custDataLst>
              <p:tags r:id="rId28"/>
            </p:custDataLst>
          </p:nvPr>
        </p:nvSpPr>
        <p:spPr>
          <a:xfrm>
            <a:off x="7048130" y="4452850"/>
            <a:ext cx="524917" cy="525555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254000" dist="114300" dir="4020000" sx="79000" sy="79000" algn="t" rotWithShape="0">
              <a:schemeClr val="accent2">
                <a:alpha val="5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p>
            <a:pPr algn="ctr"/>
            <a:r>
              <a:rPr lang="en-US" altLang="zh-CN" b="1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5</a:t>
            </a:r>
            <a:endParaRPr lang="en-US" altLang="zh-CN" b="1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8" name="圆角矩形 23"/>
          <p:cNvSpPr/>
          <p:nvPr>
            <p:custDataLst>
              <p:tags r:id="rId29"/>
            </p:custDataLst>
          </p:nvPr>
        </p:nvSpPr>
        <p:spPr>
          <a:xfrm>
            <a:off x="8362951" y="4079278"/>
            <a:ext cx="851872" cy="858258"/>
          </a:xfrm>
          <a:prstGeom prst="roundRect">
            <a:avLst>
              <a:gd name="adj" fmla="val 8303"/>
            </a:avLst>
          </a:prstGeom>
          <a:solidFill>
            <a:schemeClr val="accent4"/>
          </a:solidFill>
          <a:ln>
            <a:noFill/>
          </a:ln>
          <a:effectLst>
            <a:outerShdw blurRad="114300" dist="25400" dir="18000000" rotWithShape="0">
              <a:schemeClr val="accent4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9" name="圆角矩形 24"/>
          <p:cNvSpPr/>
          <p:nvPr>
            <p:custDataLst>
              <p:tags r:id="rId30"/>
            </p:custDataLst>
          </p:nvPr>
        </p:nvSpPr>
        <p:spPr>
          <a:xfrm>
            <a:off x="8186701" y="4244033"/>
            <a:ext cx="3396632" cy="1918308"/>
          </a:xfrm>
          <a:prstGeom prst="roundRect">
            <a:avLst>
              <a:gd name="adj" fmla="val 8303"/>
            </a:avLst>
          </a:prstGeom>
          <a:solidFill>
            <a:schemeClr val="lt1"/>
          </a:solidFill>
          <a:ln>
            <a:noFill/>
          </a:ln>
          <a:effectLst>
            <a:outerShdw blurRad="3175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0" name="文本框 29"/>
          <p:cNvSpPr txBox="1"/>
          <p:nvPr>
            <p:custDataLst>
              <p:tags r:id="rId31"/>
            </p:custDataLst>
          </p:nvPr>
        </p:nvSpPr>
        <p:spPr>
          <a:xfrm>
            <a:off x="8362950" y="4452850"/>
            <a:ext cx="2368510" cy="1565810"/>
          </a:xfrm>
          <a:prstGeom prst="rect">
            <a:avLst/>
          </a:prstGeom>
          <a:noFill/>
        </p:spPr>
        <p:txBody>
          <a:bodyPr wrap="square" rtlCol="0" anchor="t" anchorCtr="0">
            <a:normAutofit fontScale="90000"/>
          </a:bodyPr>
          <a:p>
            <a:pPr marL="0" lvl="0" indent="0" algn="l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</a:pPr>
            <a:r>
              <a:rPr lang="zh-CN" altLang="en-US" spc="180">
                <a:solidFill>
                  <a:schemeClr val="dk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前期节奏，首日完成1</a:t>
            </a:r>
            <a:r>
              <a:rPr lang="en-US" altLang="zh-CN" spc="180">
                <a:solidFill>
                  <a:schemeClr val="dk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~2</a:t>
            </a:r>
            <a:r>
              <a:rPr lang="zh-CN" altLang="en-US" spc="180">
                <a:solidFill>
                  <a:schemeClr val="dk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个章节，加强升星引导和</a:t>
            </a:r>
            <a:r>
              <a:rPr lang="en-US" altLang="zh-CN" spc="180">
                <a:solidFill>
                  <a:schemeClr val="dk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PVP</a:t>
            </a:r>
            <a:r>
              <a:rPr lang="zh-CN" altLang="en-US" spc="180">
                <a:solidFill>
                  <a:schemeClr val="dk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（竞技场）体验，自然系投放力度加大在副本</a:t>
            </a:r>
            <a:r>
              <a:rPr lang="zh-CN" altLang="en-US" spc="180">
                <a:solidFill>
                  <a:schemeClr val="dk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中</a:t>
            </a:r>
            <a:endParaRPr lang="zh-CN" altLang="en-US" spc="180">
              <a:solidFill>
                <a:schemeClr val="dk1"/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31" name="椭圆 30"/>
          <p:cNvSpPr/>
          <p:nvPr>
            <p:custDataLst>
              <p:tags r:id="rId32"/>
            </p:custDataLst>
          </p:nvPr>
        </p:nvSpPr>
        <p:spPr>
          <a:xfrm>
            <a:off x="10819586" y="4452850"/>
            <a:ext cx="524917" cy="525555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>
            <a:outerShdw blurRad="254000" dist="114300" dir="4020000" sx="79000" sy="79000" algn="t" rotWithShape="0">
              <a:schemeClr val="accent4">
                <a:alpha val="5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p>
            <a:pPr algn="ctr"/>
            <a:r>
              <a:rPr lang="en-US" altLang="zh-CN" b="1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</a:rPr>
              <a:t>6</a:t>
            </a:r>
            <a:endParaRPr lang="en-US" altLang="zh-CN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33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图片 5"/>
          <p:cNvPicPr/>
          <p:nvPr userDrawn="1">
            <p:custDataLst>
              <p:tags r:id="rId1"/>
            </p:custDataLst>
          </p:nvPr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601968"/>
          </a:xfrm>
          <a:prstGeom prst="rect">
            <a:avLst/>
          </a:prstGeom>
        </p:spPr>
      </p:pic>
      <p:pic>
        <p:nvPicPr>
          <p:cNvPr id="22" name="图片 7"/>
          <p:cNvPicPr/>
          <p:nvPr userDrawn="1">
            <p:custDataLst>
              <p:tags r:id="rId4"/>
            </p:custDataLst>
          </p:nvPr>
        </p:nvPicPr>
        <p:blipFill>
          <a:blip r:embed="rId5" r:link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601968"/>
          </a:xfrm>
          <a:prstGeom prst="rect">
            <a:avLst/>
          </a:prstGeom>
        </p:spPr>
      </p:pic>
      <p:sp>
        <p:nvSpPr>
          <p:cNvPr id="10" name="矩形 9"/>
          <p:cNvSpPr/>
          <p:nvPr>
            <p:custDataLst>
              <p:tags r:id="rId7"/>
            </p:custDataLst>
          </p:nvPr>
        </p:nvSpPr>
        <p:spPr>
          <a:xfrm>
            <a:off x="582613" y="848995"/>
            <a:ext cx="11048365" cy="5523865"/>
          </a:xfrm>
          <a:prstGeom prst="rect">
            <a:avLst/>
          </a:prstGeom>
          <a:solidFill>
            <a:schemeClr val="lt1"/>
          </a:solidFill>
          <a:ln w="349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5" name="矩形 14"/>
          <p:cNvSpPr/>
          <p:nvPr>
            <p:custDataLst>
              <p:tags r:id="rId8"/>
            </p:custDataLst>
          </p:nvPr>
        </p:nvSpPr>
        <p:spPr>
          <a:xfrm>
            <a:off x="2146935" y="469265"/>
            <a:ext cx="7919720" cy="787400"/>
          </a:xfrm>
          <a:prstGeom prst="rect">
            <a:avLst/>
          </a:prstGeom>
          <a:solidFill>
            <a:schemeClr val="accent1"/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8" name="标题 1"/>
          <p:cNvSpPr>
            <a:spLocks noGrp="1"/>
          </p:cNvSpPr>
          <p:nvPr>
            <p:custDataLst>
              <p:tags r:id="rId9"/>
            </p:custDataLst>
          </p:nvPr>
        </p:nvSpPr>
        <p:spPr>
          <a:xfrm>
            <a:off x="2146618" y="468630"/>
            <a:ext cx="7920355" cy="78803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fontScale="90000"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2400" b="1" u="none" strike="noStrike" kern="1200" cap="none" spc="200" normalizeH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4300" spc="270" baseline="0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汉仪旗黑-85S" panose="00020600040101010101" pitchFamily="18" charset="-122"/>
                <a:ea typeface="汉仪旗黑-85S" panose="00020600040101010101" pitchFamily="18" charset="-122"/>
              </a:rPr>
              <a:t>围绕上述博弈</a:t>
            </a:r>
            <a:endParaRPr lang="en-US" altLang="zh-CN" sz="4300" spc="270" baseline="0" dirty="0">
              <a:solidFill>
                <a:schemeClr val="dk1">
                  <a:lumMod val="85000"/>
                  <a:lumOff val="15000"/>
                </a:schemeClr>
              </a:solidFill>
              <a:uFillTx/>
              <a:latin typeface="汉仪旗黑-85S" panose="00020600040101010101" pitchFamily="18" charset="-122"/>
              <a:ea typeface="汉仪旗黑-85S" panose="00020600040101010101" pitchFamily="18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10"/>
            </p:custDataLst>
          </p:nvPr>
        </p:nvSpPr>
        <p:spPr>
          <a:xfrm>
            <a:off x="1040130" y="1773974"/>
            <a:ext cx="10111740" cy="3685266"/>
          </a:xfrm>
          <a:prstGeom prst="rect">
            <a:avLst/>
          </a:prstGeom>
          <a:noFill/>
        </p:spPr>
        <p:txBody>
          <a:bodyPr vert="horz" lIns="90000" tIns="46800" rIns="90000" bIns="46800" rtlCol="0" anchor="ctr">
            <a:normAutofit/>
          </a:bodyPr>
          <a:lstStyle>
            <a:lvl1pPr marL="285750" indent="-285750" fontAlgn="auto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+mj-ea"/>
              <a:buAutoNum type="ea1JpnChsDbPeriod"/>
              <a:defRPr sz="1100" u="none" strike="noStrike" cap="none" spc="150" normalizeH="0" baseline="0">
                <a:solidFill>
                  <a:schemeClr val="tx1">
                    <a:lumMod val="95000"/>
                    <a:lumOff val="5000"/>
                  </a:schemeClr>
                </a:solidFill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  <a:lvl2pPr marL="6858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cap="none" spc="150" normalizeH="0" baseline="0">
                <a:uFillTx/>
                <a:latin typeface="微软雅黑" panose="020B0503020204020204" charset="-122"/>
                <a:ea typeface="微软雅黑" panose="020B0503020204020204" charset="-122"/>
              </a:defRPr>
            </a:lvl2pPr>
            <a:lvl3pPr marL="11430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cap="none" spc="150" normalizeH="0" baseline="0">
                <a:uFillTx/>
                <a:latin typeface="微软雅黑" panose="020B0503020204020204" charset="-122"/>
                <a:ea typeface="微软雅黑" panose="020B0503020204020204" charset="-122"/>
              </a:defRPr>
            </a:lvl3pPr>
            <a:lvl4pPr marL="16002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cap="none" spc="150" normalizeH="0" baseline="0">
                <a:uFillTx/>
                <a:latin typeface="微软雅黑" panose="020B0503020204020204" charset="-122"/>
                <a:ea typeface="微软雅黑" panose="020B0503020204020204" charset="-122"/>
              </a:defRPr>
            </a:lvl4pPr>
            <a:lvl5pPr marL="20574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cap="none" spc="150" normalizeH="0" baseline="0">
                <a:uFillTx/>
                <a:latin typeface="微软雅黑" panose="020B0503020204020204" charset="-122"/>
                <a:ea typeface="微软雅黑" panose="020B0503020204020204" charset="-122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393700" lvl="0" indent="-393700" algn="l">
              <a:lnSpc>
                <a:spcPct val="120000"/>
              </a:lnSpc>
              <a:buClr>
                <a:schemeClr val="tx1">
                  <a:lumMod val="95000"/>
                  <a:lumOff val="5000"/>
                </a:schemeClr>
              </a:buClr>
              <a:buSzPct val="100000"/>
              <a:buFont typeface="+mj-ea"/>
            </a:pPr>
            <a:r>
              <a:rPr lang="zh-CN" altLang="en-US" sz="2300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PVP的竞技场挑战，允许玩家跨战力挑战，挑战即可获得海量钻石</a:t>
            </a:r>
            <a:endParaRPr lang="zh-CN" altLang="en-US" sz="2300" dirty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393700" lvl="0" indent="-393700" algn="l">
              <a:lnSpc>
                <a:spcPct val="120000"/>
              </a:lnSpc>
              <a:buClr>
                <a:schemeClr val="tx1">
                  <a:lumMod val="95000"/>
                  <a:lumOff val="5000"/>
                </a:schemeClr>
              </a:buClr>
              <a:buSzPct val="100000"/>
              <a:buFont typeface="+mj-ea"/>
            </a:pPr>
            <a:r>
              <a:rPr lang="zh-CN" altLang="en-US" sz="2300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挂机奖励，可以暴击翻倍获得</a:t>
            </a:r>
            <a:endParaRPr lang="zh-CN" altLang="en-US" sz="2300" dirty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393700" lvl="0" indent="-393700" algn="l">
              <a:lnSpc>
                <a:spcPct val="120000"/>
              </a:lnSpc>
              <a:buClr>
                <a:schemeClr val="tx1">
                  <a:lumMod val="95000"/>
                  <a:lumOff val="5000"/>
                </a:schemeClr>
              </a:buClr>
              <a:buSzPct val="100000"/>
              <a:buFont typeface="+mj-ea"/>
            </a:pPr>
            <a:r>
              <a:rPr lang="zh-CN" altLang="en-US" sz="2300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特色活动：花费钻石进行挑战关卡</a:t>
            </a:r>
            <a:endParaRPr lang="zh-CN" altLang="en-US" sz="2300" dirty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762000" lvl="1" indent="-368300" algn="l" fontAlgn="ctr">
              <a:lnSpc>
                <a:spcPct val="120000"/>
              </a:lnSpc>
              <a:spcAft>
                <a:spcPts val="800"/>
              </a:spcAft>
              <a:buSzPct val="100000"/>
              <a:buFont typeface="Arial" panose="020B0604020202020204" pitchFamily="34" charset="0"/>
              <a:buChar char="○"/>
            </a:pPr>
            <a:r>
              <a:rPr lang="zh-CN" altLang="en-US" sz="2100" spc="130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不同钻石的战斗场次，分层</a:t>
            </a:r>
            <a:endParaRPr lang="zh-CN" altLang="en-US" sz="2100" spc="130" dirty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393700" lvl="0" indent="-393700" algn="l">
              <a:lnSpc>
                <a:spcPct val="120000"/>
              </a:lnSpc>
              <a:buClr>
                <a:schemeClr val="tx1">
                  <a:lumMod val="95000"/>
                  <a:lumOff val="5000"/>
                </a:schemeClr>
              </a:buClr>
              <a:buSzPct val="100000"/>
              <a:buFont typeface="+mj-ea"/>
            </a:pPr>
            <a:r>
              <a:rPr lang="zh-CN" altLang="en-US" sz="2300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PVE的数值调整</a:t>
            </a:r>
            <a:endParaRPr lang="zh-CN" altLang="en-US" sz="2300" dirty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393700" lvl="0" indent="-393700" algn="l">
              <a:lnSpc>
                <a:spcPct val="120000"/>
              </a:lnSpc>
              <a:buClr>
                <a:schemeClr val="tx1">
                  <a:lumMod val="95000"/>
                  <a:lumOff val="5000"/>
                </a:schemeClr>
              </a:buClr>
              <a:buSzPct val="100000"/>
              <a:buFont typeface="+mj-ea"/>
            </a:pPr>
            <a:r>
              <a:rPr lang="zh-CN" altLang="en-US" sz="2300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前期投放（博弈）以钻石、抽卡</a:t>
            </a:r>
            <a:r>
              <a:rPr lang="zh-CN" altLang="en-US" sz="2300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券为主，将经验、进阶石等养成材料控一控，经过上述改动后，将以前的等级卡点改成养成维度上</a:t>
            </a:r>
            <a:r>
              <a:rPr lang="zh-CN" altLang="en-US" sz="2300"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</a:t>
            </a:r>
            <a:endParaRPr lang="zh-CN" altLang="en-US" sz="2300" dirty="0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6" name="矩形 15"/>
          <p:cNvSpPr/>
          <p:nvPr>
            <p:custDataLst>
              <p:tags r:id="rId11"/>
            </p:custDataLst>
          </p:nvPr>
        </p:nvSpPr>
        <p:spPr>
          <a:xfrm>
            <a:off x="412115" y="2698750"/>
            <a:ext cx="330835" cy="14605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7" name="矩形 16"/>
          <p:cNvSpPr/>
          <p:nvPr>
            <p:custDataLst>
              <p:tags r:id="rId12"/>
            </p:custDataLst>
          </p:nvPr>
        </p:nvSpPr>
        <p:spPr>
          <a:xfrm>
            <a:off x="11453495" y="2698750"/>
            <a:ext cx="330835" cy="14605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</p:spTree>
    <p:custDataLst>
      <p:tags r:id="rId13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/>
          <p:cNvSpPr txBox="1"/>
          <p:nvPr>
            <p:custDataLst>
              <p:tags r:id="rId1"/>
            </p:custDataLst>
          </p:nvPr>
        </p:nvSpPr>
        <p:spPr>
          <a:xfrm>
            <a:off x="3053080" y="2810193"/>
            <a:ext cx="1487170" cy="124079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7200" b="1" spc="20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+mn-lt"/>
              </a:rPr>
              <a:t>04</a:t>
            </a:r>
            <a:endParaRPr lang="en-US" altLang="zh-CN" sz="7200" b="1" spc="20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+mn-lt"/>
            </a:endParaRPr>
          </a:p>
        </p:txBody>
      </p:sp>
      <p:cxnSp>
        <p:nvCxnSpPr>
          <p:cNvPr id="2" name="直接连接符 1"/>
          <p:cNvCxnSpPr/>
          <p:nvPr>
            <p:custDataLst>
              <p:tags r:id="rId2"/>
            </p:custDataLst>
          </p:nvPr>
        </p:nvCxnSpPr>
        <p:spPr>
          <a:xfrm>
            <a:off x="2935605" y="2352358"/>
            <a:ext cx="632079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2935605" y="4505643"/>
            <a:ext cx="632079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ctrTitle" idx="14"/>
            <p:custDataLst>
              <p:tags r:id="rId4"/>
            </p:custDataLst>
          </p:nvPr>
        </p:nvSpPr>
        <p:spPr>
          <a:xfrm>
            <a:off x="4702175" y="2880678"/>
            <a:ext cx="4536440" cy="835660"/>
          </a:xfrm>
        </p:spPr>
        <p:txBody>
          <a:bodyPr vert="horz" wrap="square" lIns="0" tIns="0" rIns="0" bIns="0" rtlCol="0" anchor="b" anchorCtr="0">
            <a:normAutofit fontScale="90000"/>
          </a:bodyPr>
          <a:lstStyle/>
          <a:p>
            <a:r>
              <a:rPr lang="zh-CN" altLang="en-US">
                <a:solidFill>
                  <a:schemeClr val="dk1">
                    <a:lumMod val="85000"/>
                    <a:lumOff val="15000"/>
                  </a:schemeClr>
                </a:solidFill>
              </a:rPr>
              <a:t>其他优化方向 </a:t>
            </a:r>
            <a:br>
              <a:rPr lang="zh-CN" altLang="en-US">
                <a:solidFill>
                  <a:schemeClr val="dk1">
                    <a:lumMod val="85000"/>
                    <a:lumOff val="15000"/>
                  </a:schemeClr>
                </a:solidFill>
              </a:rPr>
            </a:br>
            <a:r>
              <a:rPr dirty="0">
                <a:solidFill>
                  <a:schemeClr val="dk1">
                    <a:lumMod val="85000"/>
                    <a:lumOff val="1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降氪减肝</a:t>
            </a:r>
            <a:endParaRPr lang="zh-CN" altLang="en-US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图片 5"/>
          <p:cNvPicPr/>
          <p:nvPr userDrawn="1">
            <p:custDataLst>
              <p:tags r:id="rId1"/>
            </p:custDataLst>
          </p:nvPr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601968"/>
          </a:xfrm>
          <a:prstGeom prst="rect">
            <a:avLst/>
          </a:prstGeom>
        </p:spPr>
      </p:pic>
      <p:pic>
        <p:nvPicPr>
          <p:cNvPr id="23" name="图片 7"/>
          <p:cNvPicPr/>
          <p:nvPr userDrawn="1">
            <p:custDataLst>
              <p:tags r:id="rId4"/>
            </p:custDataLst>
          </p:nvPr>
        </p:nvPicPr>
        <p:blipFill>
          <a:blip r:embed="rId5" r:link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601968"/>
          </a:xfrm>
          <a:prstGeom prst="rect">
            <a:avLst/>
          </a:prstGeom>
        </p:spPr>
      </p:pic>
      <p:cxnSp>
        <p:nvCxnSpPr>
          <p:cNvPr id="17" name="PA-直接连接符 9"/>
          <p:cNvCxnSpPr/>
          <p:nvPr>
            <p:custDataLst>
              <p:tags r:id="rId7"/>
            </p:custDataLst>
          </p:nvPr>
        </p:nvCxnSpPr>
        <p:spPr>
          <a:xfrm flipH="1" flipV="1">
            <a:off x="9601835" y="0"/>
            <a:ext cx="2557145" cy="2571115"/>
          </a:xfrm>
          <a:prstGeom prst="line">
            <a:avLst/>
          </a:prstGeom>
          <a:ln w="12700">
            <a:solidFill>
              <a:schemeClr val="lt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A-直角三角形 5"/>
          <p:cNvSpPr/>
          <p:nvPr>
            <p:custDataLst>
              <p:tags r:id="rId8"/>
            </p:custDataLst>
          </p:nvPr>
        </p:nvSpPr>
        <p:spPr>
          <a:xfrm>
            <a:off x="9923145" y="635"/>
            <a:ext cx="2268855" cy="2284730"/>
          </a:xfrm>
          <a:custGeom>
            <a:avLst/>
            <a:gdLst>
              <a:gd name="connsiteX0" fmla="*/ 0 w 2268855"/>
              <a:gd name="connsiteY0" fmla="*/ 0 h 2284730"/>
              <a:gd name="connsiteX1" fmla="*/ 2268855 w 2268855"/>
              <a:gd name="connsiteY1" fmla="*/ 0 h 2284730"/>
              <a:gd name="connsiteX2" fmla="*/ 2268855 w 2268855"/>
              <a:gd name="connsiteY2" fmla="*/ 2284730 h 2284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68855" h="2284730">
                <a:moveTo>
                  <a:pt x="0" y="0"/>
                </a:moveTo>
                <a:lnTo>
                  <a:pt x="2268855" y="0"/>
                </a:lnTo>
                <a:lnTo>
                  <a:pt x="2268855" y="2284730"/>
                </a:lnTo>
                <a:close/>
              </a:path>
            </a:pathLst>
          </a:custGeom>
          <a:solidFill>
            <a:schemeClr val="lt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9" name="PA-直角三角形 8"/>
          <p:cNvSpPr/>
          <p:nvPr>
            <p:custDataLst>
              <p:tags r:id="rId9"/>
            </p:custDataLst>
          </p:nvPr>
        </p:nvSpPr>
        <p:spPr>
          <a:xfrm>
            <a:off x="0" y="5401945"/>
            <a:ext cx="1459865" cy="1456055"/>
          </a:xfrm>
          <a:prstGeom prst="rtTriangle">
            <a:avLst/>
          </a:prstGeom>
          <a:solidFill>
            <a:schemeClr val="lt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0" name="PA-直接连接符 9"/>
          <p:cNvCxnSpPr/>
          <p:nvPr>
            <p:custDataLst>
              <p:tags r:id="rId10"/>
            </p:custDataLst>
          </p:nvPr>
        </p:nvCxnSpPr>
        <p:spPr>
          <a:xfrm flipH="1" flipV="1">
            <a:off x="10160" y="4983480"/>
            <a:ext cx="1980565" cy="1905000"/>
          </a:xfrm>
          <a:prstGeom prst="line">
            <a:avLst/>
          </a:prstGeom>
          <a:ln w="12700">
            <a:solidFill>
              <a:schemeClr val="lt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>
            <p:custDataLst>
              <p:tags r:id="rId11"/>
            </p:custDataLst>
          </p:nvPr>
        </p:nvSpPr>
        <p:spPr>
          <a:xfrm>
            <a:off x="609562" y="990608"/>
            <a:ext cx="10972876" cy="762000"/>
          </a:xfrm>
          <a:prstGeom prst="rect">
            <a:avLst/>
          </a:prstGeom>
          <a:noFill/>
        </p:spPr>
        <p:txBody>
          <a:bodyPr wrap="square" lIns="63500" tIns="25400" rIns="63500" bIns="25400" rtlCol="0" anchor="t" anchorCtr="0">
            <a:normAutofit fontScale="90000"/>
          </a:bodyPr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4200" b="1" spc="260" dirty="0">
                <a:solidFill>
                  <a:schemeClr val="accent1">
                    <a:lumMod val="50000"/>
                  </a:schemeClr>
                </a:solidFill>
                <a:uFillTx/>
                <a:latin typeface="汉仪旗黑-85S" panose="00020600040101010101" pitchFamily="18" charset="-122"/>
                <a:ea typeface="汉仪旗黑-85S" panose="00020600040101010101" pitchFamily="18" charset="-122"/>
                <a:cs typeface="汉仪旗黑-85S" panose="00020600040101010101" pitchFamily="18" charset="-122"/>
              </a:rPr>
              <a:t>其他优化方向 减少玩家难度</a:t>
            </a:r>
            <a:endParaRPr lang="zh-CN" altLang="en-US" sz="4200" b="1" spc="260" dirty="0">
              <a:solidFill>
                <a:schemeClr val="accent1">
                  <a:lumMod val="50000"/>
                </a:schemeClr>
              </a:solidFill>
              <a:uFillTx/>
              <a:latin typeface="汉仪旗黑-85S" panose="00020600040101010101" pitchFamily="18" charset="-122"/>
              <a:ea typeface="汉仪旗黑-85S" panose="00020600040101010101" pitchFamily="18" charset="-122"/>
              <a:cs typeface="汉仪旗黑-85S" panose="00020600040101010101" pitchFamily="18" charset="-122"/>
            </a:endParaRPr>
          </a:p>
        </p:txBody>
      </p:sp>
      <p:sp>
        <p:nvSpPr>
          <p:cNvPr id="22" name="Title 6"/>
          <p:cNvSpPr txBox="1"/>
          <p:nvPr>
            <p:custDataLst>
              <p:tags r:id="rId12"/>
            </p:custDataLst>
          </p:nvPr>
        </p:nvSpPr>
        <p:spPr>
          <a:xfrm>
            <a:off x="2800350" y="1981216"/>
            <a:ext cx="6591300" cy="3962425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marL="431800" lvl="0" indent="-4318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r>
              <a:rPr lang="zh-CN" altLang="en-US" sz="2600" spc="18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1，优化英雄升星的配方</a:t>
            </a:r>
            <a:endParaRPr lang="zh-CN" altLang="en-US" sz="2600" spc="18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838200" lvl="1" indent="-4064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Arial" panose="020B0604020202020204" pitchFamily="34" charset="0"/>
              <a:buChar char="○"/>
            </a:pPr>
            <a:r>
              <a:rPr lang="zh-CN" altLang="en-US" sz="2400" spc="1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UR英雄（超稀有）吃本体</a:t>
            </a:r>
            <a:endParaRPr lang="zh-CN" altLang="en-US" sz="2400" spc="16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838200" lvl="1" indent="-4064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Arial" panose="020B0604020202020204" pitchFamily="34" charset="0"/>
              <a:buChar char="○"/>
            </a:pPr>
            <a:r>
              <a:rPr lang="zh-CN" altLang="en-US" sz="2400" spc="16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其他英雄升星配方——同系列卡片即可</a:t>
            </a:r>
            <a:endParaRPr lang="zh-CN" altLang="en-US" sz="2400" spc="16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marL="431800" lvl="0" indent="-4318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r>
              <a:rPr lang="zh-CN" altLang="en-US" sz="2600" spc="18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2，优化快速战斗、爬塔的画面表现，增强玩家的获得感（博弈）</a:t>
            </a:r>
            <a:endParaRPr lang="zh-CN" altLang="en-US" sz="2600" spc="18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31800" lvl="0" indent="-431800" algn="l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Char char="l"/>
            </a:pPr>
            <a:r>
              <a:rPr lang="zh-CN" altLang="en-US" sz="2600" spc="18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3，光暗和自然系的英雄的强弱教育</a:t>
            </a:r>
            <a:endParaRPr lang="zh-CN" altLang="en-US" sz="2600" spc="18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13"/>
    </p:custData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/>
          <p:cNvSpPr txBox="1"/>
          <p:nvPr>
            <p:custDataLst>
              <p:tags r:id="rId1"/>
            </p:custDataLst>
          </p:nvPr>
        </p:nvSpPr>
        <p:spPr>
          <a:xfrm>
            <a:off x="3053080" y="2810193"/>
            <a:ext cx="1487170" cy="124079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7200" b="1" spc="20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+mn-lt"/>
              </a:rPr>
              <a:t>05</a:t>
            </a:r>
            <a:endParaRPr lang="en-US" altLang="zh-CN" sz="7200" b="1" spc="20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+mn-lt"/>
            </a:endParaRPr>
          </a:p>
        </p:txBody>
      </p:sp>
      <p:cxnSp>
        <p:nvCxnSpPr>
          <p:cNvPr id="2" name="直接连接符 1"/>
          <p:cNvCxnSpPr/>
          <p:nvPr>
            <p:custDataLst>
              <p:tags r:id="rId2"/>
            </p:custDataLst>
          </p:nvPr>
        </p:nvCxnSpPr>
        <p:spPr>
          <a:xfrm>
            <a:off x="2935605" y="2352358"/>
            <a:ext cx="632079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2935605" y="4505643"/>
            <a:ext cx="632079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ctrTitle" idx="14"/>
            <p:custDataLst>
              <p:tags r:id="rId4"/>
            </p:custDataLst>
          </p:nvPr>
        </p:nvSpPr>
        <p:spPr>
          <a:xfrm>
            <a:off x="4702175" y="2690495"/>
            <a:ext cx="4536440" cy="1101725"/>
          </a:xfrm>
        </p:spPr>
        <p:txBody>
          <a:bodyPr vert="horz" wrap="square" lIns="0" tIns="0" rIns="0" bIns="0" rtlCol="0" anchor="b" anchorCtr="0">
            <a:noAutofit/>
          </a:bodyPr>
          <a:lstStyle/>
          <a:p>
            <a:r>
              <a:rPr lang="zh-CN" altLang="en-US" sz="2000">
                <a:solidFill>
                  <a:schemeClr val="dk1">
                    <a:lumMod val="85000"/>
                    <a:lumOff val="15000"/>
                  </a:schemeClr>
                </a:solidFill>
              </a:rPr>
              <a:t>以上为讨论的优化的大方向，详细细节可再探讨，并根据实现难度进行调整</a:t>
            </a:r>
            <a:endParaRPr lang="zh-CN" altLang="en-US" sz="2000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5"/>
          <p:cNvPicPr/>
          <p:nvPr userDrawn="1">
            <p:custDataLst>
              <p:tags r:id="rId1"/>
            </p:custDataLst>
          </p:nvPr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601968"/>
          </a:xfrm>
          <a:prstGeom prst="rect">
            <a:avLst/>
          </a:prstGeom>
        </p:spPr>
      </p:pic>
      <p:pic>
        <p:nvPicPr>
          <p:cNvPr id="8" name="图片 7"/>
          <p:cNvPicPr/>
          <p:nvPr userDrawn="1">
            <p:custDataLst>
              <p:tags r:id="rId4"/>
            </p:custDataLst>
          </p:nvPr>
        </p:nvPicPr>
        <p:blipFill>
          <a:blip r:embed="rId5" r:link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601968"/>
          </a:xfrm>
          <a:prstGeom prst="rect">
            <a:avLst/>
          </a:prstGeom>
        </p:spPr>
      </p:pic>
      <p:sp>
        <p:nvSpPr>
          <p:cNvPr id="11" name="文本框 10"/>
          <p:cNvSpPr txBox="1"/>
          <p:nvPr>
            <p:custDataLst>
              <p:tags r:id="rId7"/>
            </p:custDataLst>
          </p:nvPr>
        </p:nvSpPr>
        <p:spPr>
          <a:xfrm>
            <a:off x="6662695" y="3118571"/>
            <a:ext cx="1531941" cy="1151165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lstStyle/>
          <a:p>
            <a:pPr algn="ctr"/>
            <a:r>
              <a:rPr lang="en-US" altLang="zh-TW" sz="5400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04/</a:t>
            </a:r>
            <a:endParaRPr lang="en-US" altLang="zh-TW" sz="5400" dirty="0">
              <a:solidFill>
                <a:schemeClr val="dk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8"/>
            </p:custDataLst>
          </p:nvPr>
        </p:nvSpPr>
        <p:spPr>
          <a:xfrm>
            <a:off x="8378505" y="3443959"/>
            <a:ext cx="3122089" cy="825777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defPPr>
              <a:defRPr lang="zh-CN"/>
            </a:defPPr>
            <a:lvl1pPr>
              <a:defRPr sz="2000"/>
            </a:lvl1pPr>
          </a:lstStyle>
          <a:p>
            <a:r>
              <a:rPr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其他优化方向</a:t>
            </a:r>
            <a:r>
              <a:rPr lang="en-US" altLang="zh-CN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降氪减肝</a:t>
            </a:r>
            <a:endParaRPr lang="zh-CN" altLang="en-US" dirty="0">
              <a:solidFill>
                <a:schemeClr val="dk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9"/>
            </p:custDataLst>
          </p:nvPr>
        </p:nvSpPr>
        <p:spPr>
          <a:xfrm>
            <a:off x="1652323" y="3118571"/>
            <a:ext cx="1531941" cy="1151165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lstStyle/>
          <a:p>
            <a:pPr algn="ctr"/>
            <a:r>
              <a:rPr lang="en-US" altLang="zh-TW" sz="5400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03/</a:t>
            </a:r>
            <a:endParaRPr lang="en-US" altLang="zh-TW" sz="5400" dirty="0">
              <a:solidFill>
                <a:schemeClr val="dk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文本框 12"/>
          <p:cNvSpPr txBox="1"/>
          <p:nvPr>
            <p:custDataLst>
              <p:tags r:id="rId10"/>
            </p:custDataLst>
          </p:nvPr>
        </p:nvSpPr>
        <p:spPr>
          <a:xfrm>
            <a:off x="3362418" y="3443959"/>
            <a:ext cx="3122089" cy="825777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defPPr>
              <a:defRPr lang="zh-CN"/>
            </a:defPPr>
            <a:lvl1pPr>
              <a:defRPr sz="2000"/>
            </a:lvl1pPr>
          </a:lstStyle>
          <a:p>
            <a:pPr algn="l"/>
            <a:r>
              <a:rPr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方向建议——赌狗思维</a:t>
            </a:r>
            <a:endParaRPr lang="zh-CN" altLang="en-US" dirty="0">
              <a:solidFill>
                <a:schemeClr val="dk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/>
            <a:r>
              <a:rPr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成瘾性设计</a:t>
            </a:r>
            <a:endParaRPr lang="zh-CN" altLang="en-US" dirty="0">
              <a:solidFill>
                <a:schemeClr val="dk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11"/>
            </p:custDataLst>
          </p:nvPr>
        </p:nvSpPr>
        <p:spPr>
          <a:xfrm>
            <a:off x="6662695" y="1908905"/>
            <a:ext cx="1531941" cy="1151165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lstStyle/>
          <a:p>
            <a:pPr algn="ctr"/>
            <a:r>
              <a:rPr lang="en-US" altLang="zh-TW" sz="5400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02/</a:t>
            </a:r>
            <a:endParaRPr lang="en-US" altLang="zh-TW" sz="5400" dirty="0">
              <a:solidFill>
                <a:schemeClr val="dk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12"/>
            </p:custDataLst>
          </p:nvPr>
        </p:nvSpPr>
        <p:spPr>
          <a:xfrm>
            <a:off x="8378505" y="2234293"/>
            <a:ext cx="3122089" cy="825777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defPPr>
              <a:defRPr lang="zh-CN"/>
            </a:defPPr>
            <a:lvl1pPr>
              <a:defRPr sz="2000"/>
            </a:lvl1pPr>
          </a:lstStyle>
          <a:p>
            <a:r>
              <a:rPr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NS项目初步体验</a:t>
            </a:r>
            <a:endParaRPr lang="zh-CN" altLang="en-US" dirty="0">
              <a:solidFill>
                <a:schemeClr val="dk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13"/>
            </p:custDataLst>
          </p:nvPr>
        </p:nvSpPr>
        <p:spPr>
          <a:xfrm>
            <a:off x="1652323" y="1908905"/>
            <a:ext cx="1531941" cy="1151165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lstStyle/>
          <a:p>
            <a:pPr algn="ctr"/>
            <a:r>
              <a:rPr lang="en-US" altLang="zh-TW" sz="5400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01/</a:t>
            </a:r>
            <a:endParaRPr lang="en-US" altLang="zh-TW" sz="5400" dirty="0">
              <a:solidFill>
                <a:schemeClr val="dk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文本框 13"/>
          <p:cNvSpPr txBox="1"/>
          <p:nvPr>
            <p:custDataLst>
              <p:tags r:id="rId14"/>
            </p:custDataLst>
          </p:nvPr>
        </p:nvSpPr>
        <p:spPr>
          <a:xfrm>
            <a:off x="3362418" y="2234293"/>
            <a:ext cx="3122089" cy="825777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defPPr>
              <a:defRPr lang="zh-CN"/>
            </a:defPPr>
            <a:lvl1pPr>
              <a:defRPr sz="2000"/>
            </a:lvl1pPr>
          </a:lstStyle>
          <a:p>
            <a:r>
              <a:rPr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关于产品本身的目标</a:t>
            </a:r>
            <a:endParaRPr lang="zh-CN" altLang="en-US" dirty="0">
              <a:solidFill>
                <a:schemeClr val="dk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" name="文本框 15"/>
          <p:cNvSpPr txBox="1"/>
          <p:nvPr>
            <p:custDataLst>
              <p:tags r:id="rId15"/>
            </p:custDataLst>
          </p:nvPr>
        </p:nvSpPr>
        <p:spPr>
          <a:xfrm>
            <a:off x="2671763" y="800099"/>
            <a:ext cx="6848475" cy="9366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CN" altLang="en-US" sz="4000" b="1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汉仪旗黑-85S" panose="00020600040101010101" pitchFamily="18" charset="-122"/>
                <a:ea typeface="汉仪旗黑-85S" panose="00020600040101010101" pitchFamily="18" charset="-122"/>
              </a:rPr>
              <a:t>目录</a:t>
            </a:r>
            <a:endParaRPr lang="zh-CN" altLang="en-US" sz="4000" b="1" dirty="0">
              <a:solidFill>
                <a:schemeClr val="dk1">
                  <a:lumMod val="85000"/>
                  <a:lumOff val="15000"/>
                </a:schemeClr>
              </a:solidFill>
              <a:uFillTx/>
              <a:latin typeface="汉仪旗黑-85S" panose="00020600040101010101" pitchFamily="18" charset="-122"/>
              <a:ea typeface="汉仪旗黑-85S" panose="00020600040101010101" pitchFamily="18" charset="-122"/>
            </a:endParaRPr>
          </a:p>
        </p:txBody>
      </p:sp>
    </p:spTree>
    <p:custDataLst>
      <p:tags r:id="rId16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/>
          <p:cNvSpPr txBox="1"/>
          <p:nvPr>
            <p:custDataLst>
              <p:tags r:id="rId1"/>
            </p:custDataLst>
          </p:nvPr>
        </p:nvSpPr>
        <p:spPr>
          <a:xfrm>
            <a:off x="3053080" y="2810193"/>
            <a:ext cx="1487170" cy="124079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7200" b="1" spc="20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+mn-lt"/>
              </a:rPr>
              <a:t>01</a:t>
            </a:r>
            <a:endParaRPr lang="en-US" altLang="zh-CN" sz="7200" b="1" spc="20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+mn-lt"/>
            </a:endParaRPr>
          </a:p>
        </p:txBody>
      </p:sp>
      <p:cxnSp>
        <p:nvCxnSpPr>
          <p:cNvPr id="2" name="直接连接符 1"/>
          <p:cNvCxnSpPr/>
          <p:nvPr>
            <p:custDataLst>
              <p:tags r:id="rId2"/>
            </p:custDataLst>
          </p:nvPr>
        </p:nvCxnSpPr>
        <p:spPr>
          <a:xfrm>
            <a:off x="2935605" y="2352358"/>
            <a:ext cx="632079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2935605" y="4505643"/>
            <a:ext cx="632079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ctrTitle" idx="14"/>
            <p:custDataLst>
              <p:tags r:id="rId4"/>
            </p:custDataLst>
          </p:nvPr>
        </p:nvSpPr>
        <p:spPr/>
        <p:txBody>
          <a:bodyPr vert="horz" wrap="square" lIns="0" tIns="0" rIns="0" bIns="0" rtlCol="0" anchor="b" anchorCtr="0">
            <a:normAutofit fontScale="80000"/>
          </a:bodyPr>
          <a:lstStyle/>
          <a:p>
            <a:r>
              <a:rPr lang="zh-CN" altLang="en-US">
                <a:solidFill>
                  <a:schemeClr val="dk1">
                    <a:lumMod val="85000"/>
                    <a:lumOff val="15000"/>
                  </a:schemeClr>
                </a:solidFill>
              </a:rPr>
              <a:t>关于产品本身的目标</a:t>
            </a:r>
            <a:endParaRPr lang="zh-CN" altLang="en-US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</p:spTree>
    <p:custDataLst>
      <p:tags r:id="rId5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96000" y="394405"/>
            <a:ext cx="10800000" cy="792000"/>
          </a:xfrm>
        </p:spPr>
        <p:txBody>
          <a:bodyPr/>
          <a:lstStyle/>
          <a:p>
            <a:r>
              <a:rPr lang="zh-CN" altLang="en-US" dirty="0"/>
              <a:t>关于产品本身的目标</a:t>
            </a:r>
            <a:endParaRPr lang="zh-CN" altLang="en-US" dirty="0"/>
          </a:p>
        </p:txBody>
      </p:sp>
      <p:sp>
        <p:nvSpPr>
          <p:cNvPr id="2" name="任意多边形: 形状 1"/>
          <p:cNvSpPr/>
          <p:nvPr>
            <p:custDataLst>
              <p:tags r:id="rId2"/>
            </p:custDataLst>
          </p:nvPr>
        </p:nvSpPr>
        <p:spPr>
          <a:xfrm rot="1867140">
            <a:off x="6492211" y="2831192"/>
            <a:ext cx="917253" cy="1790289"/>
          </a:xfrm>
          <a:custGeom>
            <a:avLst/>
            <a:gdLst>
              <a:gd name="connsiteX0" fmla="*/ 171470 w 1186447"/>
              <a:gd name="connsiteY0" fmla="*/ 0 h 2315702"/>
              <a:gd name="connsiteX1" fmla="*/ 191921 w 1186447"/>
              <a:gd name="connsiteY1" fmla="*/ 7485 h 2315702"/>
              <a:gd name="connsiteX2" fmla="*/ 1172793 w 1186447"/>
              <a:gd name="connsiteY2" fmla="*/ 1203394 h 2315702"/>
              <a:gd name="connsiteX3" fmla="*/ 1184228 w 1186447"/>
              <a:gd name="connsiteY3" fmla="*/ 1278317 h 2315702"/>
              <a:gd name="connsiteX4" fmla="*/ 1186447 w 1186447"/>
              <a:gd name="connsiteY4" fmla="*/ 1319255 h 2315702"/>
              <a:gd name="connsiteX5" fmla="*/ 1099695 w 1186447"/>
              <a:gd name="connsiteY5" fmla="*/ 1487874 h 2315702"/>
              <a:gd name="connsiteX6" fmla="*/ 127489 w 1186447"/>
              <a:gd name="connsiteY6" fmla="*/ 2279295 h 2315702"/>
              <a:gd name="connsiteX7" fmla="*/ 0 w 1186447"/>
              <a:gd name="connsiteY7" fmla="*/ 2315702 h 2315702"/>
              <a:gd name="connsiteX8" fmla="*/ 13721 w 1186447"/>
              <a:gd name="connsiteY8" fmla="*/ 2302842 h 2315702"/>
              <a:gd name="connsiteX9" fmla="*/ 433062 w 1186447"/>
              <a:gd name="connsiteY9" fmla="*/ 1584722 h 2315702"/>
              <a:gd name="connsiteX10" fmla="*/ 278908 w 1186447"/>
              <a:gd name="connsiteY10" fmla="*/ 166873 h 2315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47" h="2315702">
                <a:moveTo>
                  <a:pt x="171470" y="0"/>
                </a:moveTo>
                <a:lnTo>
                  <a:pt x="191921" y="7485"/>
                </a:lnTo>
                <a:cubicBezTo>
                  <a:pt x="688797" y="217646"/>
                  <a:pt x="1062146" y="662674"/>
                  <a:pt x="1172793" y="1203394"/>
                </a:cubicBezTo>
                <a:lnTo>
                  <a:pt x="1184228" y="1278317"/>
                </a:lnTo>
                <a:lnTo>
                  <a:pt x="1186447" y="1319255"/>
                </a:lnTo>
                <a:lnTo>
                  <a:pt x="1099695" y="1487874"/>
                </a:lnTo>
                <a:cubicBezTo>
                  <a:pt x="880508" y="1858729"/>
                  <a:pt x="535633" y="2139727"/>
                  <a:pt x="127489" y="2279295"/>
                </a:cubicBezTo>
                <a:lnTo>
                  <a:pt x="0" y="2315702"/>
                </a:lnTo>
                <a:lnTo>
                  <a:pt x="13721" y="2302842"/>
                </a:lnTo>
                <a:cubicBezTo>
                  <a:pt x="204829" y="2101913"/>
                  <a:pt x="349790" y="1857093"/>
                  <a:pt x="433062" y="1584722"/>
                </a:cubicBezTo>
                <a:cubicBezTo>
                  <a:pt x="578789" y="1108073"/>
                  <a:pt x="520710" y="595729"/>
                  <a:pt x="278908" y="166873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32000"/>
                </a:schemeClr>
              </a:gs>
              <a:gs pos="100000">
                <a:schemeClr val="accent1"/>
              </a:gs>
            </a:gsLst>
            <a:lin ang="5400000" scaled="0"/>
          </a:gra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0" rIns="0" bIns="504000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3" name="任意多边形: 形状 2"/>
          <p:cNvSpPr/>
          <p:nvPr>
            <p:custDataLst>
              <p:tags r:id="rId3"/>
            </p:custDataLst>
          </p:nvPr>
        </p:nvSpPr>
        <p:spPr>
          <a:xfrm rot="1867140">
            <a:off x="5473637" y="3567181"/>
            <a:ext cx="1629128" cy="1195211"/>
          </a:xfrm>
          <a:custGeom>
            <a:avLst/>
            <a:gdLst>
              <a:gd name="connsiteX0" fmla="*/ 2090252 w 2107242"/>
              <a:gd name="connsiteY0" fmla="*/ 0 h 1545981"/>
              <a:gd name="connsiteX1" fmla="*/ 2098665 w 2107242"/>
              <a:gd name="connsiteY1" fmla="*/ 55126 h 1545981"/>
              <a:gd name="connsiteX2" fmla="*/ 2107242 w 2107242"/>
              <a:gd name="connsiteY2" fmla="*/ 224980 h 1545981"/>
              <a:gd name="connsiteX3" fmla="*/ 1620670 w 2107242"/>
              <a:gd name="connsiteY3" fmla="*/ 1399669 h 1545981"/>
              <a:gd name="connsiteX4" fmla="*/ 1504344 w 2107242"/>
              <a:gd name="connsiteY4" fmla="*/ 1505394 h 1545981"/>
              <a:gd name="connsiteX5" fmla="*/ 1456171 w 2107242"/>
              <a:gd name="connsiteY5" fmla="*/ 1536801 h 1545981"/>
              <a:gd name="connsiteX6" fmla="*/ 1266766 w 2107242"/>
              <a:gd name="connsiteY6" fmla="*/ 1545981 h 1545981"/>
              <a:gd name="connsiteX7" fmla="*/ 95272 w 2107242"/>
              <a:gd name="connsiteY7" fmla="*/ 1099736 h 1545981"/>
              <a:gd name="connsiteX8" fmla="*/ 0 w 2107242"/>
              <a:gd name="connsiteY8" fmla="*/ 1007532 h 1545981"/>
              <a:gd name="connsiteX9" fmla="*/ 17996 w 2107242"/>
              <a:gd name="connsiteY9" fmla="*/ 1012984 h 1545981"/>
              <a:gd name="connsiteX10" fmla="*/ 849576 w 2107242"/>
              <a:gd name="connsiteY10" fmla="*/ 1017084 h 1545981"/>
              <a:gd name="connsiteX11" fmla="*/ 2000393 w 2107242"/>
              <a:gd name="connsiteY11" fmla="*/ 174658 h 1545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07242" h="1545981">
                <a:moveTo>
                  <a:pt x="2090252" y="0"/>
                </a:moveTo>
                <a:lnTo>
                  <a:pt x="2098665" y="55126"/>
                </a:lnTo>
                <a:cubicBezTo>
                  <a:pt x="2104337" y="110973"/>
                  <a:pt x="2107242" y="167637"/>
                  <a:pt x="2107242" y="224980"/>
                </a:cubicBezTo>
                <a:cubicBezTo>
                  <a:pt x="2107242" y="683725"/>
                  <a:pt x="1921299" y="1099040"/>
                  <a:pt x="1620670" y="1399669"/>
                </a:cubicBezTo>
                <a:lnTo>
                  <a:pt x="1504344" y="1505394"/>
                </a:lnTo>
                <a:lnTo>
                  <a:pt x="1456171" y="1536801"/>
                </a:lnTo>
                <a:lnTo>
                  <a:pt x="1266766" y="1545981"/>
                </a:lnTo>
                <a:cubicBezTo>
                  <a:pt x="836003" y="1541586"/>
                  <a:pt x="420214" y="1383414"/>
                  <a:pt x="95272" y="1099736"/>
                </a:cubicBezTo>
                <a:lnTo>
                  <a:pt x="0" y="1007532"/>
                </a:lnTo>
                <a:lnTo>
                  <a:pt x="17996" y="1012984"/>
                </a:lnTo>
                <a:cubicBezTo>
                  <a:pt x="287559" y="1078025"/>
                  <a:pt x="572060" y="1081154"/>
                  <a:pt x="849576" y="1017084"/>
                </a:cubicBezTo>
                <a:cubicBezTo>
                  <a:pt x="1335230" y="904962"/>
                  <a:pt x="1749893" y="598492"/>
                  <a:pt x="2000393" y="174658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32000"/>
                </a:schemeClr>
              </a:gs>
              <a:gs pos="100000">
                <a:schemeClr val="accent1"/>
              </a:gs>
            </a:gsLst>
            <a:lin ang="9000000" scaled="0"/>
          </a:gra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0" rIns="0" bIns="504000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5" name="任意多边形: 形状 4"/>
          <p:cNvSpPr/>
          <p:nvPr>
            <p:custDataLst>
              <p:tags r:id="rId4"/>
            </p:custDataLst>
          </p:nvPr>
        </p:nvSpPr>
        <p:spPr>
          <a:xfrm rot="1867140">
            <a:off x="5022138" y="3480818"/>
            <a:ext cx="1533884" cy="1280436"/>
          </a:xfrm>
          <a:custGeom>
            <a:avLst/>
            <a:gdLst>
              <a:gd name="connsiteX0" fmla="*/ 66174 w 1984045"/>
              <a:gd name="connsiteY0" fmla="*/ 0 h 1656218"/>
              <a:gd name="connsiteX1" fmla="*/ 70450 w 1984045"/>
              <a:gd name="connsiteY1" fmla="*/ 18314 h 1656218"/>
              <a:gd name="connsiteX2" fmla="*/ 482689 w 1984045"/>
              <a:gd name="connsiteY2" fmla="*/ 740534 h 1656218"/>
              <a:gd name="connsiteX3" fmla="*/ 1787660 w 1984045"/>
              <a:gd name="connsiteY3" fmla="*/ 1315958 h 1656218"/>
              <a:gd name="connsiteX4" fmla="*/ 1984045 w 1984045"/>
              <a:gd name="connsiteY4" fmla="*/ 1306439 h 1656218"/>
              <a:gd name="connsiteX5" fmla="*/ 1895702 w 1984045"/>
              <a:gd name="connsiteY5" fmla="*/ 1372501 h 1656218"/>
              <a:gd name="connsiteX6" fmla="*/ 966874 w 1984045"/>
              <a:gd name="connsiteY6" fmla="*/ 1656218 h 1656218"/>
              <a:gd name="connsiteX7" fmla="*/ 472866 w 1984045"/>
              <a:gd name="connsiteY7" fmla="*/ 1581531 h 1656218"/>
              <a:gd name="connsiteX8" fmla="*/ 376124 w 1984045"/>
              <a:gd name="connsiteY8" fmla="*/ 1546123 h 1656218"/>
              <a:gd name="connsiteX9" fmla="*/ 335898 w 1984045"/>
              <a:gd name="connsiteY9" fmla="*/ 1525718 h 1656218"/>
              <a:gd name="connsiteX10" fmla="*/ 233246 w 1984045"/>
              <a:gd name="connsiteY10" fmla="*/ 1366279 h 1656218"/>
              <a:gd name="connsiteX11" fmla="*/ 33958 w 1984045"/>
              <a:gd name="connsiteY11" fmla="*/ 128613 h 16562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84045" h="1656218">
                <a:moveTo>
                  <a:pt x="66174" y="0"/>
                </a:moveTo>
                <a:lnTo>
                  <a:pt x="70450" y="18314"/>
                </a:lnTo>
                <a:cubicBezTo>
                  <a:pt x="148905" y="284283"/>
                  <a:pt x="288445" y="532233"/>
                  <a:pt x="482689" y="740534"/>
                </a:cubicBezTo>
                <a:cubicBezTo>
                  <a:pt x="822616" y="1105061"/>
                  <a:pt x="1295359" y="1310935"/>
                  <a:pt x="1787660" y="1315958"/>
                </a:cubicBezTo>
                <a:lnTo>
                  <a:pt x="1984045" y="1306439"/>
                </a:lnTo>
                <a:lnTo>
                  <a:pt x="1895702" y="1372501"/>
                </a:lnTo>
                <a:cubicBezTo>
                  <a:pt x="1630563" y="1551625"/>
                  <a:pt x="1310933" y="1656218"/>
                  <a:pt x="966874" y="1656218"/>
                </a:cubicBezTo>
                <a:cubicBezTo>
                  <a:pt x="794845" y="1656218"/>
                  <a:pt x="628923" y="1630070"/>
                  <a:pt x="472866" y="1581531"/>
                </a:cubicBezTo>
                <a:lnTo>
                  <a:pt x="376124" y="1546123"/>
                </a:lnTo>
                <a:lnTo>
                  <a:pt x="335898" y="1525718"/>
                </a:lnTo>
                <a:lnTo>
                  <a:pt x="233246" y="1366279"/>
                </a:lnTo>
                <a:cubicBezTo>
                  <a:pt x="21670" y="991029"/>
                  <a:pt x="-49244" y="551860"/>
                  <a:pt x="33958" y="128613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32000"/>
                </a:schemeClr>
              </a:gs>
              <a:gs pos="100000">
                <a:schemeClr val="accent1"/>
              </a:gs>
            </a:gsLst>
            <a:lin ang="12600000" scaled="0"/>
          </a:gra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0" rIns="0" bIns="504000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6" name="任意多边形: 形状 5"/>
          <p:cNvSpPr/>
          <p:nvPr>
            <p:custDataLst>
              <p:tags r:id="rId5"/>
            </p:custDataLst>
          </p:nvPr>
        </p:nvSpPr>
        <p:spPr>
          <a:xfrm rot="1867140">
            <a:off x="4801150" y="2497171"/>
            <a:ext cx="917252" cy="1790288"/>
          </a:xfrm>
          <a:custGeom>
            <a:avLst/>
            <a:gdLst>
              <a:gd name="connsiteX0" fmla="*/ 1186446 w 1186446"/>
              <a:gd name="connsiteY0" fmla="*/ 0 h 2315701"/>
              <a:gd name="connsiteX1" fmla="*/ 1172726 w 1186446"/>
              <a:gd name="connsiteY1" fmla="*/ 12857 h 2315701"/>
              <a:gd name="connsiteX2" fmla="*/ 753384 w 1186446"/>
              <a:gd name="connsiteY2" fmla="*/ 730977 h 2315701"/>
              <a:gd name="connsiteX3" fmla="*/ 907539 w 1186446"/>
              <a:gd name="connsiteY3" fmla="*/ 2148827 h 2315701"/>
              <a:gd name="connsiteX4" fmla="*/ 1014978 w 1186446"/>
              <a:gd name="connsiteY4" fmla="*/ 2315701 h 2315701"/>
              <a:gd name="connsiteX5" fmla="*/ 994528 w 1186446"/>
              <a:gd name="connsiteY5" fmla="*/ 2308216 h 2315701"/>
              <a:gd name="connsiteX6" fmla="*/ 13655 w 1186446"/>
              <a:gd name="connsiteY6" fmla="*/ 1112307 h 2315701"/>
              <a:gd name="connsiteX7" fmla="*/ 2218 w 1186446"/>
              <a:gd name="connsiteY7" fmla="*/ 1037366 h 2315701"/>
              <a:gd name="connsiteX8" fmla="*/ 0 w 1186446"/>
              <a:gd name="connsiteY8" fmla="*/ 996448 h 2315701"/>
              <a:gd name="connsiteX9" fmla="*/ 86753 w 1186446"/>
              <a:gd name="connsiteY9" fmla="*/ 827826 h 2315701"/>
              <a:gd name="connsiteX10" fmla="*/ 1058959 w 1186446"/>
              <a:gd name="connsiteY10" fmla="*/ 36406 h 2315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46" h="2315701">
                <a:moveTo>
                  <a:pt x="1186446" y="0"/>
                </a:moveTo>
                <a:lnTo>
                  <a:pt x="1172726" y="12857"/>
                </a:lnTo>
                <a:cubicBezTo>
                  <a:pt x="981618" y="213786"/>
                  <a:pt x="836657" y="458606"/>
                  <a:pt x="753384" y="730977"/>
                </a:cubicBezTo>
                <a:cubicBezTo>
                  <a:pt x="607658" y="1207626"/>
                  <a:pt x="665737" y="1719970"/>
                  <a:pt x="907539" y="2148827"/>
                </a:cubicBezTo>
                <a:lnTo>
                  <a:pt x="1014978" y="2315701"/>
                </a:lnTo>
                <a:lnTo>
                  <a:pt x="994528" y="2308216"/>
                </a:lnTo>
                <a:cubicBezTo>
                  <a:pt x="497651" y="2098055"/>
                  <a:pt x="124303" y="1653028"/>
                  <a:pt x="13655" y="1112307"/>
                </a:cubicBezTo>
                <a:lnTo>
                  <a:pt x="2218" y="1037366"/>
                </a:lnTo>
                <a:lnTo>
                  <a:pt x="0" y="996448"/>
                </a:lnTo>
                <a:lnTo>
                  <a:pt x="86753" y="827826"/>
                </a:lnTo>
                <a:cubicBezTo>
                  <a:pt x="305940" y="456971"/>
                  <a:pt x="650815" y="175973"/>
                  <a:pt x="1058959" y="36406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32000"/>
                </a:schemeClr>
              </a:gs>
              <a:gs pos="100000">
                <a:schemeClr val="accent1"/>
              </a:gs>
            </a:gsLst>
            <a:lin ang="16200000" scaled="0"/>
          </a:gra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0" rIns="0" bIns="504000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7" name="任意多边形: 形状 6"/>
          <p:cNvSpPr/>
          <p:nvPr>
            <p:custDataLst>
              <p:tags r:id="rId6"/>
            </p:custDataLst>
          </p:nvPr>
        </p:nvSpPr>
        <p:spPr>
          <a:xfrm rot="1867140">
            <a:off x="5107230" y="2356196"/>
            <a:ext cx="1629127" cy="1195209"/>
          </a:xfrm>
          <a:custGeom>
            <a:avLst/>
            <a:gdLst>
              <a:gd name="connsiteX0" fmla="*/ 840474 w 2107240"/>
              <a:gd name="connsiteY0" fmla="*/ 0 h 1545978"/>
              <a:gd name="connsiteX1" fmla="*/ 2011967 w 2107240"/>
              <a:gd name="connsiteY1" fmla="*/ 446245 h 1545978"/>
              <a:gd name="connsiteX2" fmla="*/ 2107240 w 2107240"/>
              <a:gd name="connsiteY2" fmla="*/ 538449 h 1545978"/>
              <a:gd name="connsiteX3" fmla="*/ 2089245 w 2107240"/>
              <a:gd name="connsiteY3" fmla="*/ 532997 h 1545978"/>
              <a:gd name="connsiteX4" fmla="*/ 1257664 w 2107240"/>
              <a:gd name="connsiteY4" fmla="*/ 528896 h 1545978"/>
              <a:gd name="connsiteX5" fmla="*/ 106848 w 2107240"/>
              <a:gd name="connsiteY5" fmla="*/ 1371322 h 1545978"/>
              <a:gd name="connsiteX6" fmla="*/ 16990 w 2107240"/>
              <a:gd name="connsiteY6" fmla="*/ 1545978 h 1545978"/>
              <a:gd name="connsiteX7" fmla="*/ 8577 w 2107240"/>
              <a:gd name="connsiteY7" fmla="*/ 1490856 h 1545978"/>
              <a:gd name="connsiteX8" fmla="*/ 0 w 2107240"/>
              <a:gd name="connsiteY8" fmla="*/ 1321002 h 1545978"/>
              <a:gd name="connsiteX9" fmla="*/ 486573 w 2107240"/>
              <a:gd name="connsiteY9" fmla="*/ 146313 h 1545978"/>
              <a:gd name="connsiteX10" fmla="*/ 602911 w 2107240"/>
              <a:gd name="connsiteY10" fmla="*/ 40577 h 1545978"/>
              <a:gd name="connsiteX11" fmla="*/ 651069 w 2107240"/>
              <a:gd name="connsiteY11" fmla="*/ 9180 h 1545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107240" h="1545978">
                <a:moveTo>
                  <a:pt x="840474" y="0"/>
                </a:moveTo>
                <a:cubicBezTo>
                  <a:pt x="1271238" y="4394"/>
                  <a:pt x="1687026" y="162566"/>
                  <a:pt x="2011967" y="446245"/>
                </a:cubicBezTo>
                <a:lnTo>
                  <a:pt x="2107240" y="538449"/>
                </a:lnTo>
                <a:lnTo>
                  <a:pt x="2089245" y="532997"/>
                </a:lnTo>
                <a:cubicBezTo>
                  <a:pt x="1819682" y="467957"/>
                  <a:pt x="1535181" y="464827"/>
                  <a:pt x="1257664" y="528896"/>
                </a:cubicBezTo>
                <a:cubicBezTo>
                  <a:pt x="772011" y="641018"/>
                  <a:pt x="357347" y="947488"/>
                  <a:pt x="106848" y="1371322"/>
                </a:cubicBezTo>
                <a:lnTo>
                  <a:pt x="16990" y="1545978"/>
                </a:lnTo>
                <a:lnTo>
                  <a:pt x="8577" y="1490856"/>
                </a:lnTo>
                <a:cubicBezTo>
                  <a:pt x="2906" y="1435010"/>
                  <a:pt x="0" y="1378345"/>
                  <a:pt x="0" y="1321002"/>
                </a:cubicBezTo>
                <a:cubicBezTo>
                  <a:pt x="0" y="862258"/>
                  <a:pt x="185943" y="446942"/>
                  <a:pt x="486573" y="146313"/>
                </a:cubicBezTo>
                <a:lnTo>
                  <a:pt x="602911" y="40577"/>
                </a:lnTo>
                <a:lnTo>
                  <a:pt x="651069" y="9180"/>
                </a:lnTo>
                <a:close/>
              </a:path>
            </a:pathLst>
          </a:custGeom>
          <a:gradFill>
            <a:gsLst>
              <a:gs pos="0">
                <a:schemeClr val="accent1">
                  <a:alpha val="32000"/>
                </a:schemeClr>
              </a:gs>
              <a:gs pos="100000">
                <a:schemeClr val="accent1"/>
              </a:gs>
            </a:gsLst>
            <a:lin ang="19200000" scaled="0"/>
          </a:gra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0" rIns="0" bIns="504000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8" name="任意多边形: 形状 7"/>
          <p:cNvSpPr/>
          <p:nvPr>
            <p:custDataLst>
              <p:tags r:id="rId7"/>
            </p:custDataLst>
          </p:nvPr>
        </p:nvSpPr>
        <p:spPr>
          <a:xfrm rot="1867140">
            <a:off x="5654618" y="2357466"/>
            <a:ext cx="1533880" cy="1280435"/>
          </a:xfrm>
          <a:custGeom>
            <a:avLst/>
            <a:gdLst>
              <a:gd name="connsiteX0" fmla="*/ 1017167 w 1984040"/>
              <a:gd name="connsiteY0" fmla="*/ 0 h 1656216"/>
              <a:gd name="connsiteX1" fmla="*/ 1511176 w 1984040"/>
              <a:gd name="connsiteY1" fmla="*/ 74687 h 1656216"/>
              <a:gd name="connsiteX2" fmla="*/ 1607925 w 1984040"/>
              <a:gd name="connsiteY2" fmla="*/ 110098 h 1656216"/>
              <a:gd name="connsiteX3" fmla="*/ 1648143 w 1984040"/>
              <a:gd name="connsiteY3" fmla="*/ 130499 h 1656216"/>
              <a:gd name="connsiteX4" fmla="*/ 1750794 w 1984040"/>
              <a:gd name="connsiteY4" fmla="*/ 289937 h 1656216"/>
              <a:gd name="connsiteX5" fmla="*/ 1950082 w 1984040"/>
              <a:gd name="connsiteY5" fmla="*/ 1527602 h 1656216"/>
              <a:gd name="connsiteX6" fmla="*/ 1917866 w 1984040"/>
              <a:gd name="connsiteY6" fmla="*/ 1656216 h 1656216"/>
              <a:gd name="connsiteX7" fmla="*/ 1913590 w 1984040"/>
              <a:gd name="connsiteY7" fmla="*/ 1637903 h 1656216"/>
              <a:gd name="connsiteX8" fmla="*/ 1501350 w 1984040"/>
              <a:gd name="connsiteY8" fmla="*/ 915682 h 1656216"/>
              <a:gd name="connsiteX9" fmla="*/ 196380 w 1984040"/>
              <a:gd name="connsiteY9" fmla="*/ 340259 h 1656216"/>
              <a:gd name="connsiteX10" fmla="*/ 0 w 1984040"/>
              <a:gd name="connsiteY10" fmla="*/ 349777 h 1656216"/>
              <a:gd name="connsiteX11" fmla="*/ 88340 w 1984040"/>
              <a:gd name="connsiteY11" fmla="*/ 283717 h 1656216"/>
              <a:gd name="connsiteX12" fmla="*/ 1017167 w 1984040"/>
              <a:gd name="connsiteY12" fmla="*/ 0 h 1656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984040" h="1656216">
                <a:moveTo>
                  <a:pt x="1017167" y="0"/>
                </a:moveTo>
                <a:cubicBezTo>
                  <a:pt x="1189197" y="0"/>
                  <a:pt x="1355119" y="26148"/>
                  <a:pt x="1511176" y="74687"/>
                </a:cubicBezTo>
                <a:lnTo>
                  <a:pt x="1607925" y="110098"/>
                </a:lnTo>
                <a:lnTo>
                  <a:pt x="1648143" y="130499"/>
                </a:lnTo>
                <a:lnTo>
                  <a:pt x="1750794" y="289937"/>
                </a:lnTo>
                <a:cubicBezTo>
                  <a:pt x="1962371" y="665186"/>
                  <a:pt x="2033285" y="1104356"/>
                  <a:pt x="1950082" y="1527602"/>
                </a:cubicBezTo>
                <a:lnTo>
                  <a:pt x="1917866" y="1656216"/>
                </a:lnTo>
                <a:lnTo>
                  <a:pt x="1913590" y="1637903"/>
                </a:lnTo>
                <a:cubicBezTo>
                  <a:pt x="1835134" y="1371934"/>
                  <a:pt x="1695594" y="1123984"/>
                  <a:pt x="1501350" y="915682"/>
                </a:cubicBezTo>
                <a:cubicBezTo>
                  <a:pt x="1161423" y="551155"/>
                  <a:pt x="688681" y="345281"/>
                  <a:pt x="196380" y="340259"/>
                </a:cubicBezTo>
                <a:lnTo>
                  <a:pt x="0" y="349777"/>
                </a:lnTo>
                <a:lnTo>
                  <a:pt x="88340" y="283717"/>
                </a:lnTo>
                <a:cubicBezTo>
                  <a:pt x="353479" y="104593"/>
                  <a:pt x="673109" y="0"/>
                  <a:pt x="1017167" y="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32000"/>
                </a:schemeClr>
              </a:gs>
              <a:gs pos="100000">
                <a:schemeClr val="accent1"/>
              </a:gs>
            </a:gsLst>
            <a:lin ang="1800000" scaled="0"/>
          </a:gra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0" rIns="0" bIns="504000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19" name="矩形 18"/>
          <p:cNvSpPr/>
          <p:nvPr>
            <p:custDataLst>
              <p:tags r:id="rId8"/>
            </p:custDataLst>
          </p:nvPr>
        </p:nvSpPr>
        <p:spPr>
          <a:xfrm>
            <a:off x="6487131" y="2440019"/>
            <a:ext cx="369617" cy="369344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zh-CN">
                <a:solidFill>
                  <a:schemeClr val="lt1">
                    <a:lumMod val="100000"/>
                  </a:schemeClr>
                </a:solidFill>
                <a:latin typeface="+mn-ea"/>
                <a:cs typeface="+mn-ea"/>
              </a:rPr>
              <a:t>1</a:t>
            </a:r>
            <a:endParaRPr lang="zh-CN" altLang="en-US">
              <a:solidFill>
                <a:schemeClr val="lt1">
                  <a:lumMod val="100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20" name="矩形 19"/>
          <p:cNvSpPr/>
          <p:nvPr>
            <p:custDataLst>
              <p:tags r:id="rId9"/>
            </p:custDataLst>
          </p:nvPr>
        </p:nvSpPr>
        <p:spPr>
          <a:xfrm>
            <a:off x="6972922" y="3313808"/>
            <a:ext cx="369617" cy="369344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zh-CN">
                <a:solidFill>
                  <a:schemeClr val="lt1">
                    <a:lumMod val="100000"/>
                  </a:schemeClr>
                </a:solidFill>
                <a:latin typeface="+mn-ea"/>
                <a:cs typeface="+mn-ea"/>
              </a:rPr>
              <a:t>2</a:t>
            </a:r>
            <a:endParaRPr lang="zh-CN" altLang="en-US">
              <a:solidFill>
                <a:schemeClr val="lt1">
                  <a:lumMod val="100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21" name="矩形 20"/>
          <p:cNvSpPr/>
          <p:nvPr>
            <p:custDataLst>
              <p:tags r:id="rId10"/>
            </p:custDataLst>
          </p:nvPr>
        </p:nvSpPr>
        <p:spPr>
          <a:xfrm>
            <a:off x="6474430" y="4281580"/>
            <a:ext cx="369617" cy="369344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zh-CN">
                <a:solidFill>
                  <a:schemeClr val="lt1">
                    <a:lumMod val="100000"/>
                  </a:schemeClr>
                </a:solidFill>
                <a:latin typeface="+mn-ea"/>
                <a:cs typeface="+mn-ea"/>
              </a:rPr>
              <a:t>3</a:t>
            </a:r>
            <a:endParaRPr lang="zh-CN" altLang="en-US">
              <a:solidFill>
                <a:schemeClr val="lt1">
                  <a:lumMod val="100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22" name="矩形 21"/>
          <p:cNvSpPr/>
          <p:nvPr>
            <p:custDataLst>
              <p:tags r:id="rId11"/>
            </p:custDataLst>
          </p:nvPr>
        </p:nvSpPr>
        <p:spPr>
          <a:xfrm>
            <a:off x="5327583" y="4281580"/>
            <a:ext cx="369617" cy="369344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zh-CN">
                <a:solidFill>
                  <a:schemeClr val="lt1">
                    <a:lumMod val="100000"/>
                  </a:schemeClr>
                </a:solidFill>
                <a:latin typeface="+mn-ea"/>
                <a:cs typeface="+mn-ea"/>
              </a:rPr>
              <a:t>4</a:t>
            </a:r>
            <a:endParaRPr lang="zh-CN" altLang="en-US">
              <a:solidFill>
                <a:schemeClr val="lt1">
                  <a:lumMod val="100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23" name="矩形 22"/>
          <p:cNvSpPr/>
          <p:nvPr>
            <p:custDataLst>
              <p:tags r:id="rId12"/>
            </p:custDataLst>
          </p:nvPr>
        </p:nvSpPr>
        <p:spPr>
          <a:xfrm>
            <a:off x="4848777" y="3313808"/>
            <a:ext cx="369617" cy="369344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zh-CN">
                <a:solidFill>
                  <a:schemeClr val="lt1">
                    <a:lumMod val="100000"/>
                  </a:schemeClr>
                </a:solidFill>
                <a:latin typeface="+mn-ea"/>
                <a:cs typeface="+mn-ea"/>
              </a:rPr>
              <a:t>5</a:t>
            </a:r>
            <a:endParaRPr lang="zh-CN" altLang="en-US">
              <a:solidFill>
                <a:schemeClr val="lt1">
                  <a:lumMod val="100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24" name="矩形 23"/>
          <p:cNvSpPr/>
          <p:nvPr>
            <p:custDataLst>
              <p:tags r:id="rId13"/>
            </p:custDataLst>
          </p:nvPr>
        </p:nvSpPr>
        <p:spPr>
          <a:xfrm>
            <a:off x="5385370" y="2440019"/>
            <a:ext cx="369617" cy="369344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altLang="zh-CN">
                <a:solidFill>
                  <a:schemeClr val="lt1">
                    <a:lumMod val="100000"/>
                  </a:schemeClr>
                </a:solidFill>
                <a:latin typeface="+mn-ea"/>
                <a:cs typeface="+mn-ea"/>
              </a:rPr>
              <a:t>6</a:t>
            </a:r>
            <a:endParaRPr lang="zh-CN" altLang="en-US">
              <a:solidFill>
                <a:schemeClr val="lt1">
                  <a:lumMod val="100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25" name="矩形 24"/>
          <p:cNvSpPr/>
          <p:nvPr>
            <p:custDataLst>
              <p:tags r:id="rId14"/>
            </p:custDataLst>
          </p:nvPr>
        </p:nvSpPr>
        <p:spPr>
          <a:xfrm>
            <a:off x="7748700" y="4343071"/>
            <a:ext cx="3120627" cy="142127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p>
            <a:pPr algn="l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产品完善之后的打分中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  <a:p>
            <a:pPr algn="l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需要细化评分标准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26" name="矩形 25"/>
          <p:cNvSpPr/>
          <p:nvPr>
            <p:custDataLst>
              <p:tags r:id="rId15"/>
            </p:custDataLst>
          </p:nvPr>
        </p:nvSpPr>
        <p:spPr>
          <a:xfrm>
            <a:off x="1252015" y="4574267"/>
            <a:ext cx="3120627" cy="142127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p>
            <a:pPr algn="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需要在产品立项之初完善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27" name="矩形 26"/>
          <p:cNvSpPr/>
          <p:nvPr>
            <p:custDataLst>
              <p:tags r:id="rId16"/>
            </p:custDataLst>
          </p:nvPr>
        </p:nvSpPr>
        <p:spPr>
          <a:xfrm>
            <a:off x="7858555" y="2722662"/>
            <a:ext cx="3120627" cy="142127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p>
            <a:pPr algn="l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4，商业化层面的特色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cxnSp>
        <p:nvCxnSpPr>
          <p:cNvPr id="44" name="直接箭头连接符 43"/>
          <p:cNvCxnSpPr/>
          <p:nvPr>
            <p:custDataLst>
              <p:tags r:id="rId17"/>
            </p:custDataLst>
          </p:nvPr>
        </p:nvCxnSpPr>
        <p:spPr>
          <a:xfrm>
            <a:off x="4435378" y="1637988"/>
            <a:ext cx="0" cy="464959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>
            <p:custDataLst>
              <p:tags r:id="rId18"/>
            </p:custDataLst>
          </p:nvPr>
        </p:nvCxnSpPr>
        <p:spPr>
          <a:xfrm flipH="1">
            <a:off x="4435378" y="3536700"/>
            <a:ext cx="3915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箭头连接符 45"/>
          <p:cNvCxnSpPr/>
          <p:nvPr>
            <p:custDataLst>
              <p:tags r:id="rId19"/>
            </p:custDataLst>
          </p:nvPr>
        </p:nvCxnSpPr>
        <p:spPr>
          <a:xfrm>
            <a:off x="4435378" y="3312538"/>
            <a:ext cx="0" cy="464959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>
            <p:custDataLst>
              <p:tags r:id="rId20"/>
            </p:custDataLst>
          </p:nvPr>
        </p:nvCxnSpPr>
        <p:spPr>
          <a:xfrm>
            <a:off x="4435378" y="4996613"/>
            <a:ext cx="0" cy="464959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任意多边形: 形状 47"/>
          <p:cNvSpPr/>
          <p:nvPr>
            <p:custDataLst>
              <p:tags r:id="rId21"/>
            </p:custDataLst>
          </p:nvPr>
        </p:nvSpPr>
        <p:spPr>
          <a:xfrm>
            <a:off x="4436648" y="1862150"/>
            <a:ext cx="990633" cy="609620"/>
          </a:xfrm>
          <a:custGeom>
            <a:avLst/>
            <a:gdLst>
              <a:gd name="connsiteX0" fmla="*/ 0 w 990600"/>
              <a:gd name="connsiteY0" fmla="*/ 0 h 609600"/>
              <a:gd name="connsiteX1" fmla="*/ 381000 w 990600"/>
              <a:gd name="connsiteY1" fmla="*/ 0 h 609600"/>
              <a:gd name="connsiteX2" fmla="*/ 990600 w 990600"/>
              <a:gd name="connsiteY2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90600" h="609600">
                <a:moveTo>
                  <a:pt x="0" y="0"/>
                </a:moveTo>
                <a:lnTo>
                  <a:pt x="381000" y="0"/>
                </a:lnTo>
                <a:lnTo>
                  <a:pt x="990600" y="609600"/>
                </a:lnTo>
              </a:path>
            </a:pathLst>
          </a:cu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8" name="任意多边形: 形状 48"/>
          <p:cNvSpPr/>
          <p:nvPr>
            <p:custDataLst>
              <p:tags r:id="rId22"/>
            </p:custDataLst>
          </p:nvPr>
        </p:nvSpPr>
        <p:spPr>
          <a:xfrm flipV="1">
            <a:off x="4436648" y="4625761"/>
            <a:ext cx="990633" cy="609620"/>
          </a:xfrm>
          <a:custGeom>
            <a:avLst/>
            <a:gdLst>
              <a:gd name="connsiteX0" fmla="*/ 0 w 990600"/>
              <a:gd name="connsiteY0" fmla="*/ 0 h 609600"/>
              <a:gd name="connsiteX1" fmla="*/ 381000 w 990600"/>
              <a:gd name="connsiteY1" fmla="*/ 0 h 609600"/>
              <a:gd name="connsiteX2" fmla="*/ 990600 w 990600"/>
              <a:gd name="connsiteY2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90600" h="609600">
                <a:moveTo>
                  <a:pt x="0" y="0"/>
                </a:moveTo>
                <a:lnTo>
                  <a:pt x="381000" y="0"/>
                </a:lnTo>
                <a:lnTo>
                  <a:pt x="990600" y="609600"/>
                </a:lnTo>
              </a:path>
            </a:pathLst>
          </a:cu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29" name="直接箭头连接符 28"/>
          <p:cNvCxnSpPr/>
          <p:nvPr>
            <p:custDataLst>
              <p:tags r:id="rId23"/>
            </p:custDataLst>
          </p:nvPr>
        </p:nvCxnSpPr>
        <p:spPr>
          <a:xfrm flipH="1">
            <a:off x="7757808" y="1637988"/>
            <a:ext cx="0" cy="464959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>
            <p:custDataLst>
              <p:tags r:id="rId24"/>
            </p:custDataLst>
          </p:nvPr>
        </p:nvCxnSpPr>
        <p:spPr>
          <a:xfrm>
            <a:off x="7366635" y="3536700"/>
            <a:ext cx="3915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>
            <p:custDataLst>
              <p:tags r:id="rId25"/>
            </p:custDataLst>
          </p:nvPr>
        </p:nvCxnSpPr>
        <p:spPr>
          <a:xfrm flipH="1">
            <a:off x="7757808" y="3312538"/>
            <a:ext cx="0" cy="464959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/>
          <p:nvPr>
            <p:custDataLst>
              <p:tags r:id="rId26"/>
            </p:custDataLst>
          </p:nvPr>
        </p:nvCxnSpPr>
        <p:spPr>
          <a:xfrm flipH="1">
            <a:off x="7757808" y="4996613"/>
            <a:ext cx="0" cy="464959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任意多边形: 形状 53"/>
          <p:cNvSpPr/>
          <p:nvPr>
            <p:custDataLst>
              <p:tags r:id="rId27"/>
            </p:custDataLst>
          </p:nvPr>
        </p:nvSpPr>
        <p:spPr>
          <a:xfrm flipH="1">
            <a:off x="6766540" y="1862150"/>
            <a:ext cx="990633" cy="609620"/>
          </a:xfrm>
          <a:custGeom>
            <a:avLst/>
            <a:gdLst>
              <a:gd name="connsiteX0" fmla="*/ 0 w 990600"/>
              <a:gd name="connsiteY0" fmla="*/ 0 h 609600"/>
              <a:gd name="connsiteX1" fmla="*/ 381000 w 990600"/>
              <a:gd name="connsiteY1" fmla="*/ 0 h 609600"/>
              <a:gd name="connsiteX2" fmla="*/ 990600 w 990600"/>
              <a:gd name="connsiteY2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90600" h="609600">
                <a:moveTo>
                  <a:pt x="0" y="0"/>
                </a:moveTo>
                <a:lnTo>
                  <a:pt x="381000" y="0"/>
                </a:lnTo>
                <a:lnTo>
                  <a:pt x="990600" y="609600"/>
                </a:lnTo>
              </a:path>
            </a:pathLst>
          </a:cu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任意多边形: 形状 54"/>
          <p:cNvSpPr/>
          <p:nvPr>
            <p:custDataLst>
              <p:tags r:id="rId28"/>
            </p:custDataLst>
          </p:nvPr>
        </p:nvSpPr>
        <p:spPr>
          <a:xfrm flipH="1" flipV="1">
            <a:off x="6766540" y="4625761"/>
            <a:ext cx="990633" cy="609620"/>
          </a:xfrm>
          <a:custGeom>
            <a:avLst/>
            <a:gdLst>
              <a:gd name="connsiteX0" fmla="*/ 0 w 990600"/>
              <a:gd name="connsiteY0" fmla="*/ 0 h 609600"/>
              <a:gd name="connsiteX1" fmla="*/ 381000 w 990600"/>
              <a:gd name="connsiteY1" fmla="*/ 0 h 609600"/>
              <a:gd name="connsiteX2" fmla="*/ 990600 w 990600"/>
              <a:gd name="connsiteY2" fmla="*/ 60960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90600" h="609600">
                <a:moveTo>
                  <a:pt x="0" y="0"/>
                </a:moveTo>
                <a:lnTo>
                  <a:pt x="381000" y="0"/>
                </a:lnTo>
                <a:lnTo>
                  <a:pt x="990600" y="609600"/>
                </a:lnTo>
              </a:path>
            </a:pathLst>
          </a:cu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" name="矩形 34"/>
          <p:cNvSpPr/>
          <p:nvPr>
            <p:custDataLst>
              <p:tags r:id="rId29"/>
            </p:custDataLst>
          </p:nvPr>
        </p:nvSpPr>
        <p:spPr>
          <a:xfrm>
            <a:off x="1223663" y="1186486"/>
            <a:ext cx="3119685" cy="142127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p>
            <a:pPr algn="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1，艺术层面的特色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36" name="矩形 35"/>
          <p:cNvSpPr/>
          <p:nvPr>
            <p:custDataLst>
              <p:tags r:id="rId30"/>
            </p:custDataLst>
          </p:nvPr>
        </p:nvSpPr>
        <p:spPr>
          <a:xfrm>
            <a:off x="7895608" y="1186542"/>
            <a:ext cx="3119685" cy="142127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p>
            <a:pPr algn="l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2，玩法层面的特色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37" name="矩形 36"/>
          <p:cNvSpPr/>
          <p:nvPr>
            <p:custDataLst>
              <p:tags r:id="rId31"/>
            </p:custDataLst>
          </p:nvPr>
        </p:nvSpPr>
        <p:spPr>
          <a:xfrm>
            <a:off x="1334153" y="2800132"/>
            <a:ext cx="3119685" cy="142127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p>
            <a:pPr algn="r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3，成长方面的特色</a:t>
            </a:r>
            <a:endParaRPr lang="zh-CN" altLang="en-US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38" name="椭圆 37"/>
          <p:cNvSpPr/>
          <p:nvPr>
            <p:custDataLst>
              <p:tags r:id="rId32"/>
            </p:custDataLst>
          </p:nvPr>
        </p:nvSpPr>
        <p:spPr>
          <a:xfrm>
            <a:off x="5415851" y="2870563"/>
            <a:ext cx="1379845" cy="1379845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>
                <a:solidFill>
                  <a:schemeClr val="accent3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产品</a:t>
            </a:r>
            <a:endParaRPr lang="zh-CN" altLang="en-US" b="1" dirty="0">
              <a:solidFill>
                <a:schemeClr val="accent3">
                  <a:lumMod val="50000"/>
                </a:schemeClr>
              </a:solidFill>
              <a:latin typeface="+mn-ea"/>
              <a:cs typeface="+mn-ea"/>
              <a:sym typeface="+mn-ea"/>
            </a:endParaRPr>
          </a:p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>
                <a:solidFill>
                  <a:schemeClr val="accent3">
                    <a:lumMod val="50000"/>
                  </a:schemeClr>
                </a:solidFill>
                <a:latin typeface="+mn-ea"/>
                <a:cs typeface="+mn-ea"/>
                <a:sym typeface="+mn-ea"/>
              </a:rPr>
              <a:t>目标</a:t>
            </a:r>
            <a:endParaRPr lang="zh-CN" altLang="en-US" b="1" dirty="0">
              <a:solidFill>
                <a:schemeClr val="accent3">
                  <a:lumMod val="50000"/>
                </a:schemeClr>
              </a:solidFill>
              <a:latin typeface="+mn-ea"/>
              <a:cs typeface="+mn-ea"/>
              <a:sym typeface="+mn-ea"/>
            </a:endParaRPr>
          </a:p>
        </p:txBody>
      </p:sp>
    </p:spTree>
    <p:custDataLst>
      <p:tags r:id="rId3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图片 5"/>
          <p:cNvPicPr/>
          <p:nvPr userDrawn="1">
            <p:custDataLst>
              <p:tags r:id="rId1"/>
            </p:custDataLst>
          </p:nvPr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601968"/>
          </a:xfrm>
          <a:prstGeom prst="rect">
            <a:avLst/>
          </a:prstGeom>
        </p:spPr>
      </p:pic>
      <p:pic>
        <p:nvPicPr>
          <p:cNvPr id="38" name="图片 7"/>
          <p:cNvPicPr/>
          <p:nvPr userDrawn="1">
            <p:custDataLst>
              <p:tags r:id="rId4"/>
            </p:custDataLst>
          </p:nvPr>
        </p:nvPicPr>
        <p:blipFill>
          <a:blip r:embed="rId5" r:link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601968"/>
          </a:xfrm>
          <a:prstGeom prst="rect">
            <a:avLst/>
          </a:prstGeom>
        </p:spPr>
      </p:pic>
      <p:sp>
        <p:nvSpPr>
          <p:cNvPr id="19" name="图文框 18"/>
          <p:cNvSpPr/>
          <p:nvPr>
            <p:custDataLst>
              <p:tags r:id="rId7"/>
            </p:custDataLst>
          </p:nvPr>
        </p:nvSpPr>
        <p:spPr>
          <a:xfrm>
            <a:off x="457204" y="457204"/>
            <a:ext cx="11277690" cy="5943648"/>
          </a:xfrm>
          <a:prstGeom prst="frame">
            <a:avLst>
              <a:gd name="adj1" fmla="val 1004"/>
            </a:avLst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任意多边形: 形状 20"/>
          <p:cNvSpPr>
            <a:spLocks noChangeAspect="1"/>
          </p:cNvSpPr>
          <p:nvPr>
            <p:custDataLst>
              <p:tags r:id="rId8"/>
            </p:custDataLst>
          </p:nvPr>
        </p:nvSpPr>
        <p:spPr>
          <a:xfrm rot="10800000" flipH="1" flipV="1">
            <a:off x="1000125" y="302895"/>
            <a:ext cx="1007745" cy="795020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1587" h="1252">
                <a:moveTo>
                  <a:pt x="1385" y="0"/>
                </a:moveTo>
                <a:lnTo>
                  <a:pt x="1410" y="36"/>
                </a:lnTo>
                <a:cubicBezTo>
                  <a:pt x="1439" y="68"/>
                  <a:pt x="1474" y="98"/>
                  <a:pt x="1515" y="125"/>
                </a:cubicBezTo>
                <a:lnTo>
                  <a:pt x="1542" y="139"/>
                </a:lnTo>
                <a:cubicBezTo>
                  <a:pt x="1540" y="139"/>
                  <a:pt x="1291" y="309"/>
                  <a:pt x="1257" y="635"/>
                </a:cubicBezTo>
                <a:lnTo>
                  <a:pt x="1587" y="635"/>
                </a:lnTo>
                <a:lnTo>
                  <a:pt x="1587" y="1252"/>
                </a:lnTo>
                <a:lnTo>
                  <a:pt x="905" y="1252"/>
                </a:lnTo>
                <a:lnTo>
                  <a:pt x="905" y="700"/>
                </a:lnTo>
                <a:cubicBezTo>
                  <a:pt x="929" y="237"/>
                  <a:pt x="1385" y="5"/>
                  <a:pt x="1385" y="0"/>
                </a:cubicBezTo>
                <a:close/>
                <a:moveTo>
                  <a:pt x="480" y="0"/>
                </a:moveTo>
                <a:lnTo>
                  <a:pt x="505" y="36"/>
                </a:lnTo>
                <a:cubicBezTo>
                  <a:pt x="534" y="68"/>
                  <a:pt x="569" y="98"/>
                  <a:pt x="610" y="125"/>
                </a:cubicBezTo>
                <a:lnTo>
                  <a:pt x="637" y="139"/>
                </a:lnTo>
                <a:cubicBezTo>
                  <a:pt x="635" y="139"/>
                  <a:pt x="386" y="309"/>
                  <a:pt x="352" y="635"/>
                </a:cubicBezTo>
                <a:lnTo>
                  <a:pt x="682" y="635"/>
                </a:lnTo>
                <a:lnTo>
                  <a:pt x="682" y="1252"/>
                </a:lnTo>
                <a:lnTo>
                  <a:pt x="0" y="1252"/>
                </a:lnTo>
                <a:lnTo>
                  <a:pt x="0" y="700"/>
                </a:lnTo>
                <a:cubicBezTo>
                  <a:pt x="24" y="237"/>
                  <a:pt x="480" y="5"/>
                  <a:pt x="480" y="0"/>
                </a:cubicBezTo>
                <a:close/>
              </a:path>
            </a:pathLst>
          </a:custGeom>
          <a:solidFill>
            <a:schemeClr val="accent1">
              <a:alpha val="15000"/>
            </a:schemeClr>
          </a:solidFill>
          <a:ln w="3175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" name="任意多边形: 形状 19"/>
          <p:cNvSpPr>
            <a:spLocks noChangeAspect="1"/>
          </p:cNvSpPr>
          <p:nvPr>
            <p:custDataLst>
              <p:tags r:id="rId9"/>
            </p:custDataLst>
          </p:nvPr>
        </p:nvSpPr>
        <p:spPr>
          <a:xfrm rot="10800000" flipH="1" flipV="1">
            <a:off x="819785" y="302895"/>
            <a:ext cx="1007745" cy="795020"/>
          </a:xfrm>
          <a:custGeom>
            <a:avLst/>
            <a:gdLst>
              <a:gd name="connsiteX0" fmla="*/ 207995 w 295275"/>
              <a:gd name="connsiteY0" fmla="*/ 0 h 599179"/>
              <a:gd name="connsiteX1" fmla="*/ 218480 w 295275"/>
              <a:gd name="connsiteY1" fmla="*/ 17025 h 599179"/>
              <a:gd name="connsiteX2" fmla="*/ 263922 w 295275"/>
              <a:gd name="connsiteY2" fmla="*/ 59952 h 599179"/>
              <a:gd name="connsiteX3" fmla="*/ 275967 w 295275"/>
              <a:gd name="connsiteY3" fmla="*/ 66705 h 599179"/>
              <a:gd name="connsiteX4" fmla="*/ 258864 w 295275"/>
              <a:gd name="connsiteY4" fmla="*/ 77309 h 599179"/>
              <a:gd name="connsiteX5" fmla="*/ 164932 w 295275"/>
              <a:gd name="connsiteY5" fmla="*/ 229252 h 599179"/>
              <a:gd name="connsiteX6" fmla="*/ 145322 w 295275"/>
              <a:gd name="connsiteY6" fmla="*/ 303904 h 599179"/>
              <a:gd name="connsiteX7" fmla="*/ 295275 w 295275"/>
              <a:gd name="connsiteY7" fmla="*/ 303904 h 599179"/>
              <a:gd name="connsiteX8" fmla="*/ 295275 w 295275"/>
              <a:gd name="connsiteY8" fmla="*/ 599179 h 599179"/>
              <a:gd name="connsiteX9" fmla="*/ 0 w 295275"/>
              <a:gd name="connsiteY9" fmla="*/ 599179 h 599179"/>
              <a:gd name="connsiteX10" fmla="*/ 0 w 295275"/>
              <a:gd name="connsiteY10" fmla="*/ 303904 h 599179"/>
              <a:gd name="connsiteX11" fmla="*/ 5952 w 295275"/>
              <a:gd name="connsiteY11" fmla="*/ 269304 h 599179"/>
              <a:gd name="connsiteX12" fmla="*/ 204540 w 295275"/>
              <a:gd name="connsiteY12" fmla="*/ 547 h 599179"/>
              <a:gd name="connsiteX0-1" fmla="*/ 207995 w 295275"/>
              <a:gd name="connsiteY0-2" fmla="*/ 0 h 599179"/>
              <a:gd name="connsiteX1-3" fmla="*/ 218480 w 295275"/>
              <a:gd name="connsiteY1-4" fmla="*/ 17025 h 599179"/>
              <a:gd name="connsiteX2-5" fmla="*/ 263922 w 295275"/>
              <a:gd name="connsiteY2-6" fmla="*/ 59952 h 599179"/>
              <a:gd name="connsiteX3-7" fmla="*/ 275967 w 295275"/>
              <a:gd name="connsiteY3-8" fmla="*/ 66705 h 599179"/>
              <a:gd name="connsiteX4-9" fmla="*/ 258864 w 295275"/>
              <a:gd name="connsiteY4-10" fmla="*/ 77309 h 599179"/>
              <a:gd name="connsiteX5-11" fmla="*/ 164932 w 295275"/>
              <a:gd name="connsiteY5-12" fmla="*/ 229252 h 599179"/>
              <a:gd name="connsiteX6-13" fmla="*/ 152376 w 295275"/>
              <a:gd name="connsiteY6-14" fmla="*/ 303904 h 599179"/>
              <a:gd name="connsiteX7-15" fmla="*/ 295275 w 295275"/>
              <a:gd name="connsiteY7-16" fmla="*/ 303904 h 599179"/>
              <a:gd name="connsiteX8-17" fmla="*/ 295275 w 295275"/>
              <a:gd name="connsiteY8-18" fmla="*/ 599179 h 599179"/>
              <a:gd name="connsiteX9-19" fmla="*/ 0 w 295275"/>
              <a:gd name="connsiteY9-20" fmla="*/ 599179 h 599179"/>
              <a:gd name="connsiteX10-21" fmla="*/ 0 w 295275"/>
              <a:gd name="connsiteY10-22" fmla="*/ 303904 h 599179"/>
              <a:gd name="connsiteX11-23" fmla="*/ 5952 w 295275"/>
              <a:gd name="connsiteY11-24" fmla="*/ 269304 h 599179"/>
              <a:gd name="connsiteX12-25" fmla="*/ 204540 w 295275"/>
              <a:gd name="connsiteY12-26" fmla="*/ 547 h 599179"/>
              <a:gd name="connsiteX13" fmla="*/ 207995 w 295275"/>
              <a:gd name="connsiteY13" fmla="*/ 0 h 599179"/>
              <a:gd name="connsiteX0-27" fmla="*/ 207995 w 295275"/>
              <a:gd name="connsiteY0-28" fmla="*/ 0 h 599179"/>
              <a:gd name="connsiteX1-29" fmla="*/ 218480 w 295275"/>
              <a:gd name="connsiteY1-30" fmla="*/ 17025 h 599179"/>
              <a:gd name="connsiteX2-31" fmla="*/ 263922 w 295275"/>
              <a:gd name="connsiteY2-32" fmla="*/ 59952 h 599179"/>
              <a:gd name="connsiteX3-33" fmla="*/ 275967 w 295275"/>
              <a:gd name="connsiteY3-34" fmla="*/ 66705 h 599179"/>
              <a:gd name="connsiteX4-35" fmla="*/ 258864 w 295275"/>
              <a:gd name="connsiteY4-36" fmla="*/ 77309 h 599179"/>
              <a:gd name="connsiteX5-37" fmla="*/ 164932 w 295275"/>
              <a:gd name="connsiteY5-38" fmla="*/ 229252 h 599179"/>
              <a:gd name="connsiteX6-39" fmla="*/ 152376 w 295275"/>
              <a:gd name="connsiteY6-40" fmla="*/ 303904 h 599179"/>
              <a:gd name="connsiteX7-41" fmla="*/ 295275 w 295275"/>
              <a:gd name="connsiteY7-42" fmla="*/ 303904 h 599179"/>
              <a:gd name="connsiteX8-43" fmla="*/ 295275 w 295275"/>
              <a:gd name="connsiteY8-44" fmla="*/ 599179 h 599179"/>
              <a:gd name="connsiteX9-45" fmla="*/ 0 w 295275"/>
              <a:gd name="connsiteY9-46" fmla="*/ 599179 h 599179"/>
              <a:gd name="connsiteX10-47" fmla="*/ 0 w 295275"/>
              <a:gd name="connsiteY10-48" fmla="*/ 303904 h 599179"/>
              <a:gd name="connsiteX11-49" fmla="*/ 5952 w 295275"/>
              <a:gd name="connsiteY11-50" fmla="*/ 269304 h 599179"/>
              <a:gd name="connsiteX12-51" fmla="*/ 204540 w 295275"/>
              <a:gd name="connsiteY12-52" fmla="*/ 547 h 599179"/>
              <a:gd name="connsiteX13-53" fmla="*/ 207995 w 295275"/>
              <a:gd name="connsiteY13-54" fmla="*/ 0 h 599179"/>
              <a:gd name="connsiteX0-55" fmla="*/ 207995 w 295275"/>
              <a:gd name="connsiteY0-56" fmla="*/ 0 h 599179"/>
              <a:gd name="connsiteX1-57" fmla="*/ 218480 w 295275"/>
              <a:gd name="connsiteY1-58" fmla="*/ 17025 h 599179"/>
              <a:gd name="connsiteX2-59" fmla="*/ 263922 w 295275"/>
              <a:gd name="connsiteY2-60" fmla="*/ 59952 h 599179"/>
              <a:gd name="connsiteX3-61" fmla="*/ 275967 w 295275"/>
              <a:gd name="connsiteY3-62" fmla="*/ 66705 h 599179"/>
              <a:gd name="connsiteX4-63" fmla="*/ 258864 w 295275"/>
              <a:gd name="connsiteY4-64" fmla="*/ 77309 h 599179"/>
              <a:gd name="connsiteX5-65" fmla="*/ 164932 w 295275"/>
              <a:gd name="connsiteY5-66" fmla="*/ 229252 h 599179"/>
              <a:gd name="connsiteX6-67" fmla="*/ 152376 w 295275"/>
              <a:gd name="connsiteY6-68" fmla="*/ 303904 h 599179"/>
              <a:gd name="connsiteX7-69" fmla="*/ 295275 w 295275"/>
              <a:gd name="connsiteY7-70" fmla="*/ 303904 h 599179"/>
              <a:gd name="connsiteX8-71" fmla="*/ 295275 w 295275"/>
              <a:gd name="connsiteY8-72" fmla="*/ 599179 h 599179"/>
              <a:gd name="connsiteX9-73" fmla="*/ 0 w 295275"/>
              <a:gd name="connsiteY9-74" fmla="*/ 599179 h 599179"/>
              <a:gd name="connsiteX10-75" fmla="*/ 0 w 295275"/>
              <a:gd name="connsiteY10-76" fmla="*/ 303904 h 599179"/>
              <a:gd name="connsiteX11-77" fmla="*/ 5952 w 295275"/>
              <a:gd name="connsiteY11-78" fmla="*/ 269304 h 599179"/>
              <a:gd name="connsiteX12-79" fmla="*/ 204540 w 295275"/>
              <a:gd name="connsiteY12-80" fmla="*/ 547 h 599179"/>
              <a:gd name="connsiteX13-81" fmla="*/ 207995 w 295275"/>
              <a:gd name="connsiteY13-82" fmla="*/ 0 h 599179"/>
              <a:gd name="connsiteX0-83" fmla="*/ 207995 w 295275"/>
              <a:gd name="connsiteY0-84" fmla="*/ 0 h 599179"/>
              <a:gd name="connsiteX1-85" fmla="*/ 218480 w 295275"/>
              <a:gd name="connsiteY1-86" fmla="*/ 17025 h 599179"/>
              <a:gd name="connsiteX2-87" fmla="*/ 263922 w 295275"/>
              <a:gd name="connsiteY2-88" fmla="*/ 59952 h 599179"/>
              <a:gd name="connsiteX3-89" fmla="*/ 275967 w 295275"/>
              <a:gd name="connsiteY3-90" fmla="*/ 66705 h 599179"/>
              <a:gd name="connsiteX4-91" fmla="*/ 258864 w 295275"/>
              <a:gd name="connsiteY4-92" fmla="*/ 77309 h 599179"/>
              <a:gd name="connsiteX5-93" fmla="*/ 152376 w 295275"/>
              <a:gd name="connsiteY5-94" fmla="*/ 303904 h 599179"/>
              <a:gd name="connsiteX6-95" fmla="*/ 295275 w 295275"/>
              <a:gd name="connsiteY6-96" fmla="*/ 303904 h 599179"/>
              <a:gd name="connsiteX7-97" fmla="*/ 295275 w 295275"/>
              <a:gd name="connsiteY7-98" fmla="*/ 599179 h 599179"/>
              <a:gd name="connsiteX8-99" fmla="*/ 0 w 295275"/>
              <a:gd name="connsiteY8-100" fmla="*/ 599179 h 599179"/>
              <a:gd name="connsiteX9-101" fmla="*/ 0 w 295275"/>
              <a:gd name="connsiteY9-102" fmla="*/ 303904 h 599179"/>
              <a:gd name="connsiteX10-103" fmla="*/ 5952 w 295275"/>
              <a:gd name="connsiteY10-104" fmla="*/ 269304 h 599179"/>
              <a:gd name="connsiteX11-105" fmla="*/ 204540 w 295275"/>
              <a:gd name="connsiteY11-106" fmla="*/ 547 h 599179"/>
              <a:gd name="connsiteX12-107" fmla="*/ 207995 w 295275"/>
              <a:gd name="connsiteY12-108" fmla="*/ 0 h 599179"/>
              <a:gd name="connsiteX0-109" fmla="*/ 207995 w 295275"/>
              <a:gd name="connsiteY0-110" fmla="*/ 0 h 599179"/>
              <a:gd name="connsiteX1-111" fmla="*/ 218480 w 295275"/>
              <a:gd name="connsiteY1-112" fmla="*/ 17025 h 599179"/>
              <a:gd name="connsiteX2-113" fmla="*/ 263922 w 295275"/>
              <a:gd name="connsiteY2-114" fmla="*/ 59952 h 599179"/>
              <a:gd name="connsiteX3-115" fmla="*/ 275967 w 295275"/>
              <a:gd name="connsiteY3-116" fmla="*/ 66705 h 599179"/>
              <a:gd name="connsiteX4-117" fmla="*/ 258864 w 295275"/>
              <a:gd name="connsiteY4-118" fmla="*/ 77309 h 599179"/>
              <a:gd name="connsiteX5-119" fmla="*/ 152376 w 295275"/>
              <a:gd name="connsiteY5-120" fmla="*/ 303904 h 599179"/>
              <a:gd name="connsiteX6-121" fmla="*/ 295275 w 295275"/>
              <a:gd name="connsiteY6-122" fmla="*/ 303904 h 599179"/>
              <a:gd name="connsiteX7-123" fmla="*/ 295275 w 295275"/>
              <a:gd name="connsiteY7-124" fmla="*/ 599179 h 599179"/>
              <a:gd name="connsiteX8-125" fmla="*/ 0 w 295275"/>
              <a:gd name="connsiteY8-126" fmla="*/ 599179 h 599179"/>
              <a:gd name="connsiteX9-127" fmla="*/ 0 w 295275"/>
              <a:gd name="connsiteY9-128" fmla="*/ 303904 h 599179"/>
              <a:gd name="connsiteX10-129" fmla="*/ 5952 w 295275"/>
              <a:gd name="connsiteY10-130" fmla="*/ 269304 h 599179"/>
              <a:gd name="connsiteX11-131" fmla="*/ 204540 w 295275"/>
              <a:gd name="connsiteY11-132" fmla="*/ 547 h 599179"/>
              <a:gd name="connsiteX12-133" fmla="*/ 207995 w 295275"/>
              <a:gd name="connsiteY12-134" fmla="*/ 0 h 599179"/>
              <a:gd name="connsiteX0-135" fmla="*/ 207995 w 295275"/>
              <a:gd name="connsiteY0-136" fmla="*/ 0 h 599179"/>
              <a:gd name="connsiteX1-137" fmla="*/ 218480 w 295275"/>
              <a:gd name="connsiteY1-138" fmla="*/ 17025 h 599179"/>
              <a:gd name="connsiteX2-139" fmla="*/ 263922 w 295275"/>
              <a:gd name="connsiteY2-140" fmla="*/ 59952 h 599179"/>
              <a:gd name="connsiteX3-141" fmla="*/ 275967 w 295275"/>
              <a:gd name="connsiteY3-142" fmla="*/ 66705 h 599179"/>
              <a:gd name="connsiteX4-143" fmla="*/ 152376 w 295275"/>
              <a:gd name="connsiteY4-144" fmla="*/ 303904 h 599179"/>
              <a:gd name="connsiteX5-145" fmla="*/ 295275 w 295275"/>
              <a:gd name="connsiteY5-146" fmla="*/ 303904 h 599179"/>
              <a:gd name="connsiteX6-147" fmla="*/ 295275 w 295275"/>
              <a:gd name="connsiteY6-148" fmla="*/ 599179 h 599179"/>
              <a:gd name="connsiteX7-149" fmla="*/ 0 w 295275"/>
              <a:gd name="connsiteY7-150" fmla="*/ 599179 h 599179"/>
              <a:gd name="connsiteX8-151" fmla="*/ 0 w 295275"/>
              <a:gd name="connsiteY8-152" fmla="*/ 303904 h 599179"/>
              <a:gd name="connsiteX9-153" fmla="*/ 5952 w 295275"/>
              <a:gd name="connsiteY9-154" fmla="*/ 269304 h 599179"/>
              <a:gd name="connsiteX10-155" fmla="*/ 204540 w 295275"/>
              <a:gd name="connsiteY10-156" fmla="*/ 547 h 599179"/>
              <a:gd name="connsiteX11-157" fmla="*/ 207995 w 295275"/>
              <a:gd name="connsiteY11-158" fmla="*/ 0 h 599179"/>
              <a:gd name="connsiteX0-159" fmla="*/ 207995 w 295275"/>
              <a:gd name="connsiteY0-160" fmla="*/ 0 h 599179"/>
              <a:gd name="connsiteX1-161" fmla="*/ 218480 w 295275"/>
              <a:gd name="connsiteY1-162" fmla="*/ 17025 h 599179"/>
              <a:gd name="connsiteX2-163" fmla="*/ 263922 w 295275"/>
              <a:gd name="connsiteY2-164" fmla="*/ 59952 h 599179"/>
              <a:gd name="connsiteX3-165" fmla="*/ 275967 w 295275"/>
              <a:gd name="connsiteY3-166" fmla="*/ 66705 h 599179"/>
              <a:gd name="connsiteX4-167" fmla="*/ 152376 w 295275"/>
              <a:gd name="connsiteY4-168" fmla="*/ 303904 h 599179"/>
              <a:gd name="connsiteX5-169" fmla="*/ 295275 w 295275"/>
              <a:gd name="connsiteY5-170" fmla="*/ 303904 h 599179"/>
              <a:gd name="connsiteX6-171" fmla="*/ 295275 w 295275"/>
              <a:gd name="connsiteY6-172" fmla="*/ 599179 h 599179"/>
              <a:gd name="connsiteX7-173" fmla="*/ 0 w 295275"/>
              <a:gd name="connsiteY7-174" fmla="*/ 599179 h 599179"/>
              <a:gd name="connsiteX8-175" fmla="*/ 0 w 295275"/>
              <a:gd name="connsiteY8-176" fmla="*/ 303904 h 599179"/>
              <a:gd name="connsiteX9-177" fmla="*/ 5952 w 295275"/>
              <a:gd name="connsiteY9-178" fmla="*/ 269304 h 599179"/>
              <a:gd name="connsiteX10-179" fmla="*/ 204540 w 295275"/>
              <a:gd name="connsiteY10-180" fmla="*/ 547 h 599179"/>
              <a:gd name="connsiteX11-181" fmla="*/ 207995 w 295275"/>
              <a:gd name="connsiteY11-182" fmla="*/ 0 h 599179"/>
              <a:gd name="connsiteX0-183" fmla="*/ 207995 w 295275"/>
              <a:gd name="connsiteY0-184" fmla="*/ 0 h 599179"/>
              <a:gd name="connsiteX1-185" fmla="*/ 218480 w 295275"/>
              <a:gd name="connsiteY1-186" fmla="*/ 17025 h 599179"/>
              <a:gd name="connsiteX2-187" fmla="*/ 263922 w 295275"/>
              <a:gd name="connsiteY2-188" fmla="*/ 59952 h 599179"/>
              <a:gd name="connsiteX3-189" fmla="*/ 275967 w 295275"/>
              <a:gd name="connsiteY3-190" fmla="*/ 66705 h 599179"/>
              <a:gd name="connsiteX4-191" fmla="*/ 152376 w 295275"/>
              <a:gd name="connsiteY4-192" fmla="*/ 303904 h 599179"/>
              <a:gd name="connsiteX5-193" fmla="*/ 295275 w 295275"/>
              <a:gd name="connsiteY5-194" fmla="*/ 303904 h 599179"/>
              <a:gd name="connsiteX6-195" fmla="*/ 295275 w 295275"/>
              <a:gd name="connsiteY6-196" fmla="*/ 599179 h 599179"/>
              <a:gd name="connsiteX7-197" fmla="*/ 0 w 295275"/>
              <a:gd name="connsiteY7-198" fmla="*/ 599179 h 599179"/>
              <a:gd name="connsiteX8-199" fmla="*/ 0 w 295275"/>
              <a:gd name="connsiteY8-200" fmla="*/ 303904 h 599179"/>
              <a:gd name="connsiteX9-201" fmla="*/ 5952 w 295275"/>
              <a:gd name="connsiteY9-202" fmla="*/ 269304 h 599179"/>
              <a:gd name="connsiteX10-203" fmla="*/ 204540 w 295275"/>
              <a:gd name="connsiteY10-204" fmla="*/ 547 h 599179"/>
              <a:gd name="connsiteX11-205" fmla="*/ 207995 w 295275"/>
              <a:gd name="connsiteY11-206" fmla="*/ 0 h 599179"/>
              <a:gd name="connsiteX0-207" fmla="*/ 207995 w 295275"/>
              <a:gd name="connsiteY0-208" fmla="*/ 0 h 599179"/>
              <a:gd name="connsiteX1-209" fmla="*/ 218480 w 295275"/>
              <a:gd name="connsiteY1-210" fmla="*/ 17025 h 599179"/>
              <a:gd name="connsiteX2-211" fmla="*/ 263922 w 295275"/>
              <a:gd name="connsiteY2-212" fmla="*/ 59952 h 599179"/>
              <a:gd name="connsiteX3-213" fmla="*/ 275967 w 295275"/>
              <a:gd name="connsiteY3-214" fmla="*/ 66705 h 599179"/>
              <a:gd name="connsiteX4-215" fmla="*/ 152376 w 295275"/>
              <a:gd name="connsiteY4-216" fmla="*/ 303904 h 599179"/>
              <a:gd name="connsiteX5-217" fmla="*/ 295275 w 295275"/>
              <a:gd name="connsiteY5-218" fmla="*/ 303904 h 599179"/>
              <a:gd name="connsiteX6-219" fmla="*/ 295275 w 295275"/>
              <a:gd name="connsiteY6-220" fmla="*/ 599179 h 599179"/>
              <a:gd name="connsiteX7-221" fmla="*/ 0 w 295275"/>
              <a:gd name="connsiteY7-222" fmla="*/ 599179 h 599179"/>
              <a:gd name="connsiteX8-223" fmla="*/ 0 w 295275"/>
              <a:gd name="connsiteY8-224" fmla="*/ 303904 h 599179"/>
              <a:gd name="connsiteX9-225" fmla="*/ 5952 w 295275"/>
              <a:gd name="connsiteY9-226" fmla="*/ 269304 h 599179"/>
              <a:gd name="connsiteX10-227" fmla="*/ 204540 w 295275"/>
              <a:gd name="connsiteY10-228" fmla="*/ 547 h 599179"/>
              <a:gd name="connsiteX11-229" fmla="*/ 207995 w 295275"/>
              <a:gd name="connsiteY11-230" fmla="*/ 0 h 599179"/>
              <a:gd name="connsiteX0-231" fmla="*/ 207995 w 295275"/>
              <a:gd name="connsiteY0-232" fmla="*/ 0 h 599179"/>
              <a:gd name="connsiteX1-233" fmla="*/ 218480 w 295275"/>
              <a:gd name="connsiteY1-234" fmla="*/ 17025 h 599179"/>
              <a:gd name="connsiteX2-235" fmla="*/ 263922 w 295275"/>
              <a:gd name="connsiteY2-236" fmla="*/ 59952 h 599179"/>
              <a:gd name="connsiteX3-237" fmla="*/ 275967 w 295275"/>
              <a:gd name="connsiteY3-238" fmla="*/ 66705 h 599179"/>
              <a:gd name="connsiteX4-239" fmla="*/ 152376 w 295275"/>
              <a:gd name="connsiteY4-240" fmla="*/ 303904 h 599179"/>
              <a:gd name="connsiteX5-241" fmla="*/ 295275 w 295275"/>
              <a:gd name="connsiteY5-242" fmla="*/ 303904 h 599179"/>
              <a:gd name="connsiteX6-243" fmla="*/ 295275 w 295275"/>
              <a:gd name="connsiteY6-244" fmla="*/ 599179 h 599179"/>
              <a:gd name="connsiteX7-245" fmla="*/ 0 w 295275"/>
              <a:gd name="connsiteY7-246" fmla="*/ 599179 h 599179"/>
              <a:gd name="connsiteX8-247" fmla="*/ 0 w 295275"/>
              <a:gd name="connsiteY8-248" fmla="*/ 303904 h 599179"/>
              <a:gd name="connsiteX9-249" fmla="*/ 204540 w 295275"/>
              <a:gd name="connsiteY9-250" fmla="*/ 547 h 599179"/>
              <a:gd name="connsiteX10-251" fmla="*/ 207995 w 295275"/>
              <a:gd name="connsiteY10-252" fmla="*/ 0 h 599179"/>
              <a:gd name="connsiteX0-253" fmla="*/ 207995 w 295275"/>
              <a:gd name="connsiteY0-254" fmla="*/ 0 h 599179"/>
              <a:gd name="connsiteX1-255" fmla="*/ 218480 w 295275"/>
              <a:gd name="connsiteY1-256" fmla="*/ 17025 h 599179"/>
              <a:gd name="connsiteX2-257" fmla="*/ 263922 w 295275"/>
              <a:gd name="connsiteY2-258" fmla="*/ 59952 h 599179"/>
              <a:gd name="connsiteX3-259" fmla="*/ 275967 w 295275"/>
              <a:gd name="connsiteY3-260" fmla="*/ 66705 h 599179"/>
              <a:gd name="connsiteX4-261" fmla="*/ 152376 w 295275"/>
              <a:gd name="connsiteY4-262" fmla="*/ 303904 h 599179"/>
              <a:gd name="connsiteX5-263" fmla="*/ 295275 w 295275"/>
              <a:gd name="connsiteY5-264" fmla="*/ 303904 h 599179"/>
              <a:gd name="connsiteX6-265" fmla="*/ 295275 w 295275"/>
              <a:gd name="connsiteY6-266" fmla="*/ 599179 h 599179"/>
              <a:gd name="connsiteX7-267" fmla="*/ 0 w 295275"/>
              <a:gd name="connsiteY7-268" fmla="*/ 599179 h 599179"/>
              <a:gd name="connsiteX8-269" fmla="*/ 0 w 295275"/>
              <a:gd name="connsiteY8-270" fmla="*/ 303904 h 599179"/>
              <a:gd name="connsiteX9-271" fmla="*/ 204540 w 295275"/>
              <a:gd name="connsiteY9-272" fmla="*/ 547 h 599179"/>
              <a:gd name="connsiteX10-273" fmla="*/ 207995 w 295275"/>
              <a:gd name="connsiteY10-274" fmla="*/ 0 h 599179"/>
              <a:gd name="connsiteX0-275" fmla="*/ 207995 w 295275"/>
              <a:gd name="connsiteY0-276" fmla="*/ 0 h 599179"/>
              <a:gd name="connsiteX1-277" fmla="*/ 218480 w 295275"/>
              <a:gd name="connsiteY1-278" fmla="*/ 17025 h 599179"/>
              <a:gd name="connsiteX2-279" fmla="*/ 263922 w 295275"/>
              <a:gd name="connsiteY2-280" fmla="*/ 59952 h 599179"/>
              <a:gd name="connsiteX3-281" fmla="*/ 275967 w 295275"/>
              <a:gd name="connsiteY3-282" fmla="*/ 66705 h 599179"/>
              <a:gd name="connsiteX4-283" fmla="*/ 152376 w 295275"/>
              <a:gd name="connsiteY4-284" fmla="*/ 303904 h 599179"/>
              <a:gd name="connsiteX5-285" fmla="*/ 295275 w 295275"/>
              <a:gd name="connsiteY5-286" fmla="*/ 303904 h 599179"/>
              <a:gd name="connsiteX6-287" fmla="*/ 295275 w 295275"/>
              <a:gd name="connsiteY6-288" fmla="*/ 599179 h 599179"/>
              <a:gd name="connsiteX7-289" fmla="*/ 0 w 295275"/>
              <a:gd name="connsiteY7-290" fmla="*/ 599179 h 599179"/>
              <a:gd name="connsiteX8-291" fmla="*/ 0 w 295275"/>
              <a:gd name="connsiteY8-292" fmla="*/ 303904 h 599179"/>
              <a:gd name="connsiteX9-293" fmla="*/ 207995 w 295275"/>
              <a:gd name="connsiteY9-294" fmla="*/ 0 h 599179"/>
              <a:gd name="connsiteX0-295" fmla="*/ 207995 w 295275"/>
              <a:gd name="connsiteY0-296" fmla="*/ 0 h 599179"/>
              <a:gd name="connsiteX1-297" fmla="*/ 218480 w 295275"/>
              <a:gd name="connsiteY1-298" fmla="*/ 17025 h 599179"/>
              <a:gd name="connsiteX2-299" fmla="*/ 263922 w 295275"/>
              <a:gd name="connsiteY2-300" fmla="*/ 59952 h 599179"/>
              <a:gd name="connsiteX3-301" fmla="*/ 275967 w 295275"/>
              <a:gd name="connsiteY3-302" fmla="*/ 66705 h 599179"/>
              <a:gd name="connsiteX4-303" fmla="*/ 152376 w 295275"/>
              <a:gd name="connsiteY4-304" fmla="*/ 303904 h 599179"/>
              <a:gd name="connsiteX5-305" fmla="*/ 295275 w 295275"/>
              <a:gd name="connsiteY5-306" fmla="*/ 303904 h 599179"/>
              <a:gd name="connsiteX6-307" fmla="*/ 295275 w 295275"/>
              <a:gd name="connsiteY6-308" fmla="*/ 599179 h 599179"/>
              <a:gd name="connsiteX7-309" fmla="*/ 0 w 295275"/>
              <a:gd name="connsiteY7-310" fmla="*/ 599179 h 599179"/>
              <a:gd name="connsiteX8-311" fmla="*/ 0 w 295275"/>
              <a:gd name="connsiteY8-312" fmla="*/ 303904 h 599179"/>
              <a:gd name="connsiteX9-313" fmla="*/ 207995 w 295275"/>
              <a:gd name="connsiteY9-314" fmla="*/ 0 h 599179"/>
              <a:gd name="connsiteX0-315" fmla="*/ 207995 w 295275"/>
              <a:gd name="connsiteY0-316" fmla="*/ 0 h 599179"/>
              <a:gd name="connsiteX1-317" fmla="*/ 218480 w 295275"/>
              <a:gd name="connsiteY1-318" fmla="*/ 17025 h 599179"/>
              <a:gd name="connsiteX2-319" fmla="*/ 263922 w 295275"/>
              <a:gd name="connsiteY2-320" fmla="*/ 59952 h 599179"/>
              <a:gd name="connsiteX3-321" fmla="*/ 275967 w 295275"/>
              <a:gd name="connsiteY3-322" fmla="*/ 66705 h 599179"/>
              <a:gd name="connsiteX4-323" fmla="*/ 152376 w 295275"/>
              <a:gd name="connsiteY4-324" fmla="*/ 303904 h 599179"/>
              <a:gd name="connsiteX5-325" fmla="*/ 295275 w 295275"/>
              <a:gd name="connsiteY5-326" fmla="*/ 303904 h 599179"/>
              <a:gd name="connsiteX6-327" fmla="*/ 295275 w 295275"/>
              <a:gd name="connsiteY6-328" fmla="*/ 599179 h 599179"/>
              <a:gd name="connsiteX7-329" fmla="*/ 0 w 295275"/>
              <a:gd name="connsiteY7-330" fmla="*/ 599179 h 599179"/>
              <a:gd name="connsiteX8-331" fmla="*/ 0 w 295275"/>
              <a:gd name="connsiteY8-332" fmla="*/ 303904 h 599179"/>
              <a:gd name="connsiteX9-333" fmla="*/ 207995 w 295275"/>
              <a:gd name="connsiteY9-334" fmla="*/ 0 h 599179"/>
              <a:gd name="connsiteX0-335" fmla="*/ 207995 w 295275"/>
              <a:gd name="connsiteY0-336" fmla="*/ 0 h 599179"/>
              <a:gd name="connsiteX1-337" fmla="*/ 218480 w 295275"/>
              <a:gd name="connsiteY1-338" fmla="*/ 17025 h 599179"/>
              <a:gd name="connsiteX2-339" fmla="*/ 263922 w 295275"/>
              <a:gd name="connsiteY2-340" fmla="*/ 59952 h 599179"/>
              <a:gd name="connsiteX3-341" fmla="*/ 275967 w 295275"/>
              <a:gd name="connsiteY3-342" fmla="*/ 66705 h 599179"/>
              <a:gd name="connsiteX4-343" fmla="*/ 152376 w 295275"/>
              <a:gd name="connsiteY4-344" fmla="*/ 303904 h 599179"/>
              <a:gd name="connsiteX5-345" fmla="*/ 295275 w 295275"/>
              <a:gd name="connsiteY5-346" fmla="*/ 303904 h 599179"/>
              <a:gd name="connsiteX6-347" fmla="*/ 295275 w 295275"/>
              <a:gd name="connsiteY6-348" fmla="*/ 599179 h 599179"/>
              <a:gd name="connsiteX7-349" fmla="*/ 0 w 295275"/>
              <a:gd name="connsiteY7-350" fmla="*/ 599179 h 599179"/>
              <a:gd name="connsiteX8-351" fmla="*/ 0 w 295275"/>
              <a:gd name="connsiteY8-352" fmla="*/ 303904 h 599179"/>
              <a:gd name="connsiteX9-353" fmla="*/ 207995 w 295275"/>
              <a:gd name="connsiteY9-354" fmla="*/ 0 h 599179"/>
              <a:gd name="connsiteX0-355" fmla="*/ 207995 w 295275"/>
              <a:gd name="connsiteY0-356" fmla="*/ 0 h 599179"/>
              <a:gd name="connsiteX1-357" fmla="*/ 218480 w 295275"/>
              <a:gd name="connsiteY1-358" fmla="*/ 17025 h 599179"/>
              <a:gd name="connsiteX2-359" fmla="*/ 263922 w 295275"/>
              <a:gd name="connsiteY2-360" fmla="*/ 59952 h 599179"/>
              <a:gd name="connsiteX3-361" fmla="*/ 275967 w 295275"/>
              <a:gd name="connsiteY3-362" fmla="*/ 66705 h 599179"/>
              <a:gd name="connsiteX4-363" fmla="*/ 152376 w 295275"/>
              <a:gd name="connsiteY4-364" fmla="*/ 303904 h 599179"/>
              <a:gd name="connsiteX5-365" fmla="*/ 295275 w 295275"/>
              <a:gd name="connsiteY5-366" fmla="*/ 303904 h 599179"/>
              <a:gd name="connsiteX6-367" fmla="*/ 295275 w 295275"/>
              <a:gd name="connsiteY6-368" fmla="*/ 599179 h 599179"/>
              <a:gd name="connsiteX7-369" fmla="*/ 0 w 295275"/>
              <a:gd name="connsiteY7-370" fmla="*/ 599179 h 599179"/>
              <a:gd name="connsiteX8-371" fmla="*/ 0 w 295275"/>
              <a:gd name="connsiteY8-372" fmla="*/ 303904 h 599179"/>
              <a:gd name="connsiteX9-373" fmla="*/ 207995 w 295275"/>
              <a:gd name="connsiteY9-374" fmla="*/ 0 h 599179"/>
              <a:gd name="connsiteX0-375" fmla="*/ 207995 w 295275"/>
              <a:gd name="connsiteY0-376" fmla="*/ 0 h 599179"/>
              <a:gd name="connsiteX1-377" fmla="*/ 218480 w 295275"/>
              <a:gd name="connsiteY1-378" fmla="*/ 17025 h 599179"/>
              <a:gd name="connsiteX2-379" fmla="*/ 263922 w 295275"/>
              <a:gd name="connsiteY2-380" fmla="*/ 59952 h 599179"/>
              <a:gd name="connsiteX3-381" fmla="*/ 275967 w 295275"/>
              <a:gd name="connsiteY3-382" fmla="*/ 66705 h 599179"/>
              <a:gd name="connsiteX4-383" fmla="*/ 152376 w 295275"/>
              <a:gd name="connsiteY4-384" fmla="*/ 303904 h 599179"/>
              <a:gd name="connsiteX5-385" fmla="*/ 295275 w 295275"/>
              <a:gd name="connsiteY5-386" fmla="*/ 303904 h 599179"/>
              <a:gd name="connsiteX6-387" fmla="*/ 295275 w 295275"/>
              <a:gd name="connsiteY6-388" fmla="*/ 599179 h 599179"/>
              <a:gd name="connsiteX7-389" fmla="*/ 0 w 295275"/>
              <a:gd name="connsiteY7-390" fmla="*/ 599179 h 599179"/>
              <a:gd name="connsiteX8-391" fmla="*/ 0 w 295275"/>
              <a:gd name="connsiteY8-392" fmla="*/ 303904 h 599179"/>
              <a:gd name="connsiteX9-393" fmla="*/ 207995 w 295275"/>
              <a:gd name="connsiteY9-394" fmla="*/ 0 h 599179"/>
              <a:gd name="connsiteX0-395" fmla="*/ 207995 w 295275"/>
              <a:gd name="connsiteY0-396" fmla="*/ 0 h 599179"/>
              <a:gd name="connsiteX1-397" fmla="*/ 218480 w 295275"/>
              <a:gd name="connsiteY1-398" fmla="*/ 17025 h 599179"/>
              <a:gd name="connsiteX2-399" fmla="*/ 263922 w 295275"/>
              <a:gd name="connsiteY2-400" fmla="*/ 59952 h 599179"/>
              <a:gd name="connsiteX3-401" fmla="*/ 275967 w 295275"/>
              <a:gd name="connsiteY3-402" fmla="*/ 66705 h 599179"/>
              <a:gd name="connsiteX4-403" fmla="*/ 152376 w 295275"/>
              <a:gd name="connsiteY4-404" fmla="*/ 303904 h 599179"/>
              <a:gd name="connsiteX5-405" fmla="*/ 295275 w 295275"/>
              <a:gd name="connsiteY5-406" fmla="*/ 303904 h 599179"/>
              <a:gd name="connsiteX6-407" fmla="*/ 295275 w 295275"/>
              <a:gd name="connsiteY6-408" fmla="*/ 599179 h 599179"/>
              <a:gd name="connsiteX7-409" fmla="*/ 0 w 295275"/>
              <a:gd name="connsiteY7-410" fmla="*/ 599179 h 599179"/>
              <a:gd name="connsiteX8-411" fmla="*/ 0 w 295275"/>
              <a:gd name="connsiteY8-412" fmla="*/ 303904 h 599179"/>
              <a:gd name="connsiteX9-413" fmla="*/ 207995 w 295275"/>
              <a:gd name="connsiteY9-414" fmla="*/ 0 h 599179"/>
              <a:gd name="connsiteX0-415" fmla="*/ 207995 w 295275"/>
              <a:gd name="connsiteY0-416" fmla="*/ 0 h 599179"/>
              <a:gd name="connsiteX1-417" fmla="*/ 218480 w 295275"/>
              <a:gd name="connsiteY1-418" fmla="*/ 17025 h 599179"/>
              <a:gd name="connsiteX2-419" fmla="*/ 263922 w 295275"/>
              <a:gd name="connsiteY2-420" fmla="*/ 59952 h 599179"/>
              <a:gd name="connsiteX3-421" fmla="*/ 275967 w 295275"/>
              <a:gd name="connsiteY3-422" fmla="*/ 66705 h 599179"/>
              <a:gd name="connsiteX4-423" fmla="*/ 152376 w 295275"/>
              <a:gd name="connsiteY4-424" fmla="*/ 303904 h 599179"/>
              <a:gd name="connsiteX5-425" fmla="*/ 295275 w 295275"/>
              <a:gd name="connsiteY5-426" fmla="*/ 303904 h 599179"/>
              <a:gd name="connsiteX6-427" fmla="*/ 295275 w 295275"/>
              <a:gd name="connsiteY6-428" fmla="*/ 599179 h 599179"/>
              <a:gd name="connsiteX7-429" fmla="*/ 0 w 295275"/>
              <a:gd name="connsiteY7-430" fmla="*/ 599179 h 599179"/>
              <a:gd name="connsiteX8-431" fmla="*/ 0 w 295275"/>
              <a:gd name="connsiteY8-432" fmla="*/ 334942 h 599179"/>
              <a:gd name="connsiteX9-433" fmla="*/ 207995 w 295275"/>
              <a:gd name="connsiteY9-434" fmla="*/ 0 h 599179"/>
              <a:gd name="connsiteX0-435" fmla="*/ 207995 w 295275"/>
              <a:gd name="connsiteY0-436" fmla="*/ 0 h 599179"/>
              <a:gd name="connsiteX1-437" fmla="*/ 218480 w 295275"/>
              <a:gd name="connsiteY1-438" fmla="*/ 17025 h 599179"/>
              <a:gd name="connsiteX2-439" fmla="*/ 263922 w 295275"/>
              <a:gd name="connsiteY2-440" fmla="*/ 59952 h 599179"/>
              <a:gd name="connsiteX3-441" fmla="*/ 275967 w 295275"/>
              <a:gd name="connsiteY3-442" fmla="*/ 66705 h 599179"/>
              <a:gd name="connsiteX4-443" fmla="*/ 152376 w 295275"/>
              <a:gd name="connsiteY4-444" fmla="*/ 303904 h 599179"/>
              <a:gd name="connsiteX5-445" fmla="*/ 295275 w 295275"/>
              <a:gd name="connsiteY5-446" fmla="*/ 303904 h 599179"/>
              <a:gd name="connsiteX6-447" fmla="*/ 295275 w 295275"/>
              <a:gd name="connsiteY6-448" fmla="*/ 599179 h 599179"/>
              <a:gd name="connsiteX7-449" fmla="*/ 0 w 295275"/>
              <a:gd name="connsiteY7-450" fmla="*/ 599179 h 599179"/>
              <a:gd name="connsiteX8-451" fmla="*/ 0 w 295275"/>
              <a:gd name="connsiteY8-452" fmla="*/ 334942 h 599179"/>
              <a:gd name="connsiteX9-453" fmla="*/ 207995 w 295275"/>
              <a:gd name="connsiteY9-454" fmla="*/ 0 h 599179"/>
              <a:gd name="connsiteX0-455" fmla="*/ 207995 w 295275"/>
              <a:gd name="connsiteY0-456" fmla="*/ 0 h 599179"/>
              <a:gd name="connsiteX1-457" fmla="*/ 218480 w 295275"/>
              <a:gd name="connsiteY1-458" fmla="*/ 17025 h 599179"/>
              <a:gd name="connsiteX2-459" fmla="*/ 263922 w 295275"/>
              <a:gd name="connsiteY2-460" fmla="*/ 59952 h 599179"/>
              <a:gd name="connsiteX3-461" fmla="*/ 275967 w 295275"/>
              <a:gd name="connsiteY3-462" fmla="*/ 66705 h 599179"/>
              <a:gd name="connsiteX4-463" fmla="*/ 152376 w 295275"/>
              <a:gd name="connsiteY4-464" fmla="*/ 303904 h 599179"/>
              <a:gd name="connsiteX5-465" fmla="*/ 295275 w 295275"/>
              <a:gd name="connsiteY5-466" fmla="*/ 303904 h 599179"/>
              <a:gd name="connsiteX6-467" fmla="*/ 295275 w 295275"/>
              <a:gd name="connsiteY6-468" fmla="*/ 599179 h 599179"/>
              <a:gd name="connsiteX7-469" fmla="*/ 0 w 295275"/>
              <a:gd name="connsiteY7-470" fmla="*/ 599179 h 599179"/>
              <a:gd name="connsiteX8-471" fmla="*/ 0 w 295275"/>
              <a:gd name="connsiteY8-472" fmla="*/ 334942 h 599179"/>
              <a:gd name="connsiteX9-473" fmla="*/ 207995 w 295275"/>
              <a:gd name="connsiteY9-474" fmla="*/ 0 h 599179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1587" h="1252">
                <a:moveTo>
                  <a:pt x="481" y="0"/>
                </a:moveTo>
                <a:lnTo>
                  <a:pt x="505" y="36"/>
                </a:lnTo>
                <a:cubicBezTo>
                  <a:pt x="534" y="68"/>
                  <a:pt x="570" y="98"/>
                  <a:pt x="610" y="125"/>
                </a:cubicBezTo>
                <a:lnTo>
                  <a:pt x="638" y="139"/>
                </a:lnTo>
                <a:cubicBezTo>
                  <a:pt x="636" y="139"/>
                  <a:pt x="386" y="309"/>
                  <a:pt x="352" y="635"/>
                </a:cubicBezTo>
                <a:lnTo>
                  <a:pt x="683" y="635"/>
                </a:lnTo>
                <a:lnTo>
                  <a:pt x="683" y="1252"/>
                </a:lnTo>
                <a:lnTo>
                  <a:pt x="0" y="1252"/>
                </a:lnTo>
                <a:lnTo>
                  <a:pt x="0" y="700"/>
                </a:lnTo>
                <a:cubicBezTo>
                  <a:pt x="24" y="237"/>
                  <a:pt x="480" y="5"/>
                  <a:pt x="481" y="0"/>
                </a:cubicBezTo>
                <a:close/>
                <a:moveTo>
                  <a:pt x="1385" y="0"/>
                </a:moveTo>
                <a:lnTo>
                  <a:pt x="1409" y="36"/>
                </a:lnTo>
                <a:cubicBezTo>
                  <a:pt x="1438" y="68"/>
                  <a:pt x="1474" y="98"/>
                  <a:pt x="1514" y="125"/>
                </a:cubicBezTo>
                <a:lnTo>
                  <a:pt x="1542" y="139"/>
                </a:lnTo>
                <a:cubicBezTo>
                  <a:pt x="1540" y="139"/>
                  <a:pt x="1290" y="309"/>
                  <a:pt x="1256" y="635"/>
                </a:cubicBezTo>
                <a:lnTo>
                  <a:pt x="1587" y="635"/>
                </a:lnTo>
                <a:lnTo>
                  <a:pt x="1587" y="1252"/>
                </a:lnTo>
                <a:lnTo>
                  <a:pt x="904" y="1252"/>
                </a:lnTo>
                <a:lnTo>
                  <a:pt x="904" y="700"/>
                </a:lnTo>
                <a:cubicBezTo>
                  <a:pt x="928" y="237"/>
                  <a:pt x="1384" y="5"/>
                  <a:pt x="1385" y="0"/>
                </a:cubicBezTo>
                <a:close/>
              </a:path>
            </a:pathLst>
          </a:custGeom>
          <a:noFill/>
          <a:ln w="31750" cap="rnd">
            <a:solidFill>
              <a:schemeClr val="accent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2" name="文本框 21"/>
          <p:cNvSpPr txBox="1"/>
          <p:nvPr>
            <p:custDataLst>
              <p:tags r:id="rId10"/>
            </p:custDataLst>
          </p:nvPr>
        </p:nvSpPr>
        <p:spPr>
          <a:xfrm>
            <a:off x="1117065" y="1275715"/>
            <a:ext cx="3352825" cy="1404620"/>
          </a:xfrm>
          <a:prstGeom prst="rect">
            <a:avLst/>
          </a:prstGeom>
          <a:noFill/>
        </p:spPr>
        <p:txBody>
          <a:bodyPr wrap="square" lIns="63500" tIns="25400" rIns="63500" bIns="25400" rtlCol="0" anchor="b" anchorCtr="0">
            <a:normAutofit lnSpcReduction="10000"/>
          </a:bodyPr>
          <a:p>
            <a:pPr marL="0" lvl="0" indent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00000"/>
              <a:buFontTx/>
              <a:buNone/>
            </a:pPr>
            <a:r>
              <a:rPr lang="zh-CN" altLang="en-US" sz="4000" b="1" spc="240" dirty="0">
                <a:solidFill>
                  <a:schemeClr val="accent1">
                    <a:lumMod val="50000"/>
                  </a:schemeClr>
                </a:solidFill>
                <a:uFillTx/>
                <a:latin typeface="+mn-ea"/>
              </a:rPr>
              <a:t>关于产品本身的目标</a:t>
            </a:r>
            <a:endParaRPr lang="zh-CN" altLang="en-US" sz="4000" b="1" spc="240" dirty="0">
              <a:solidFill>
                <a:schemeClr val="accent1">
                  <a:lumMod val="50000"/>
                </a:schemeClr>
              </a:solidFill>
              <a:uFillTx/>
              <a:latin typeface="+mn-ea"/>
            </a:endParaRPr>
          </a:p>
        </p:txBody>
      </p:sp>
      <p:sp>
        <p:nvSpPr>
          <p:cNvPr id="23" name="文本框 22"/>
          <p:cNvSpPr txBox="1"/>
          <p:nvPr>
            <p:custDataLst>
              <p:tags r:id="rId11"/>
            </p:custDataLst>
          </p:nvPr>
        </p:nvSpPr>
        <p:spPr>
          <a:xfrm>
            <a:off x="1117065" y="3416300"/>
            <a:ext cx="3352825" cy="695960"/>
          </a:xfrm>
          <a:prstGeom prst="rect">
            <a:avLst/>
          </a:prstGeom>
          <a:noFill/>
        </p:spPr>
        <p:txBody>
          <a:bodyPr wrap="square" lIns="63500" tIns="25400" rIns="63500" bIns="25400" rtlCol="0" anchor="t" anchorCtr="0">
            <a:noAutofit/>
          </a:bodyPr>
          <a:p>
            <a:pPr mar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3200" spc="180" dirty="0">
                <a:solidFill>
                  <a:schemeClr val="lt1">
                    <a:lumMod val="50000"/>
                  </a:schemeClr>
                </a:solidFill>
                <a:uFillTx/>
                <a:latin typeface="+mn-ea"/>
                <a:cs typeface="+mn-ea"/>
              </a:rPr>
              <a:t>1，艺术层面的特色</a:t>
            </a:r>
            <a:endParaRPr lang="zh-CN" altLang="en-US" sz="3200" spc="180" dirty="0">
              <a:solidFill>
                <a:schemeClr val="lt1">
                  <a:lumMod val="50000"/>
                </a:schemeClr>
              </a:solidFill>
              <a:uFillTx/>
              <a:latin typeface="+mn-ea"/>
              <a:cs typeface="+mn-ea"/>
            </a:endParaRPr>
          </a:p>
        </p:txBody>
      </p:sp>
      <p:sp>
        <p:nvSpPr>
          <p:cNvPr id="24" name="圆角矩形 5"/>
          <p:cNvSpPr/>
          <p:nvPr>
            <p:custDataLst>
              <p:tags r:id="rId12"/>
            </p:custDataLst>
          </p:nvPr>
        </p:nvSpPr>
        <p:spPr>
          <a:xfrm>
            <a:off x="5019020" y="927188"/>
            <a:ext cx="2477658" cy="5003624"/>
          </a:xfrm>
          <a:prstGeom prst="roundRect">
            <a:avLst>
              <a:gd name="adj" fmla="val 50000"/>
            </a:avLst>
          </a:prstGeom>
          <a:solidFill>
            <a:schemeClr val="lt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5" name="椭圆 24"/>
          <p:cNvSpPr/>
          <p:nvPr>
            <p:custDataLst>
              <p:tags r:id="rId13"/>
            </p:custDataLst>
          </p:nvPr>
        </p:nvSpPr>
        <p:spPr>
          <a:xfrm>
            <a:off x="5350675" y="1275564"/>
            <a:ext cx="1813418" cy="1813418"/>
          </a:xfrm>
          <a:prstGeom prst="ellipse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2700000" scaled="0"/>
          </a:gradFill>
          <a:ln>
            <a:noFill/>
          </a:ln>
          <a:effectLst>
            <a:outerShdw blurRad="241300" dist="25400" dir="5400000" algn="t" rotWithShape="0">
              <a:schemeClr val="accent1">
                <a:alpha val="49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6" name="文本框 25"/>
          <p:cNvSpPr txBox="1"/>
          <p:nvPr>
            <p:custDataLst>
              <p:tags r:id="rId14"/>
            </p:custDataLst>
          </p:nvPr>
        </p:nvSpPr>
        <p:spPr>
          <a:xfrm>
            <a:off x="5216748" y="3416026"/>
            <a:ext cx="2037846" cy="1999923"/>
          </a:xfrm>
          <a:prstGeom prst="rect">
            <a:avLst/>
          </a:prstGeom>
          <a:noFill/>
        </p:spPr>
        <p:txBody>
          <a:bodyPr wrap="square" lIns="0" tIns="0" rIns="0" rtlCol="0">
            <a:normAutofit/>
          </a:bodyPr>
          <a:lstStyle/>
          <a:p>
            <a:pPr marL="0" lvl="0" indent="-285750" algn="ctr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None/>
            </a:pPr>
            <a:r>
              <a:rPr lang="zh-CN" altLang="en-US" sz="4000" spc="320">
                <a:solidFill>
                  <a:schemeClr val="dk1"/>
                </a:solidFill>
                <a:uFillTx/>
                <a:latin typeface="+mn-ea"/>
                <a:sym typeface="Arial" panose="020B0604020202020204" pitchFamily="34" charset="0"/>
              </a:rPr>
              <a:t>美术</a:t>
            </a:r>
            <a:endParaRPr lang="zh-CN" altLang="en-US" sz="4000" spc="320">
              <a:solidFill>
                <a:schemeClr val="dk1"/>
              </a:solidFill>
              <a:uFillTx/>
              <a:latin typeface="+mn-ea"/>
              <a:sym typeface="Arial" panose="020B0604020202020204" pitchFamily="34" charset="0"/>
            </a:endParaRPr>
          </a:p>
          <a:p>
            <a:pPr marL="0" lvl="0" indent="-285750" algn="ctr" fontAlgn="ctr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SzPct val="100000"/>
              <a:buFont typeface="Wingdings" panose="05000000000000000000" charset="0"/>
              <a:buNone/>
            </a:pPr>
            <a:r>
              <a:rPr lang="zh-CN" altLang="en-US" sz="4000" spc="320">
                <a:solidFill>
                  <a:schemeClr val="dk1"/>
                </a:solidFill>
                <a:uFillTx/>
                <a:latin typeface="+mn-ea"/>
                <a:sym typeface="Arial" panose="020B0604020202020204" pitchFamily="34" charset="0"/>
              </a:rPr>
              <a:t>层面</a:t>
            </a:r>
            <a:endParaRPr lang="zh-CN" altLang="en-US" sz="4000" spc="320">
              <a:solidFill>
                <a:schemeClr val="dk1"/>
              </a:solidFill>
              <a:uFillTx/>
              <a:latin typeface="+mn-ea"/>
              <a:sym typeface="Arial" panose="020B0604020202020204" pitchFamily="34" charset="0"/>
            </a:endParaRPr>
          </a:p>
        </p:txBody>
      </p:sp>
      <p:pic>
        <p:nvPicPr>
          <p:cNvPr id="27" name="图片 40" descr="343439383331313b343532303032353bc9ccb3c7"/>
          <p:cNvPicPr>
            <a:picLocks noChangeAspect="1"/>
          </p:cNvPicPr>
          <p:nvPr>
            <p:custDataLst>
              <p:tags r:id="rId15"/>
            </p:custDataLst>
          </p:nvPr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5918297" y="1841329"/>
            <a:ext cx="681890" cy="681890"/>
          </a:xfrm>
          <a:prstGeom prst="rect">
            <a:avLst/>
          </a:prstGeom>
        </p:spPr>
      </p:pic>
      <p:sp>
        <p:nvSpPr>
          <p:cNvPr id="28" name="圆角矩形 9"/>
          <p:cNvSpPr/>
          <p:nvPr>
            <p:custDataLst>
              <p:tags r:id="rId18"/>
            </p:custDataLst>
          </p:nvPr>
        </p:nvSpPr>
        <p:spPr>
          <a:xfrm>
            <a:off x="8836522" y="927188"/>
            <a:ext cx="2477658" cy="5003624"/>
          </a:xfrm>
          <a:prstGeom prst="roundRect">
            <a:avLst>
              <a:gd name="adj" fmla="val 50000"/>
            </a:avLst>
          </a:prstGeom>
          <a:solidFill>
            <a:schemeClr val="lt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9" name="椭圆 28"/>
          <p:cNvSpPr/>
          <p:nvPr>
            <p:custDataLst>
              <p:tags r:id="rId19"/>
            </p:custDataLst>
          </p:nvPr>
        </p:nvSpPr>
        <p:spPr>
          <a:xfrm>
            <a:off x="9169107" y="1275564"/>
            <a:ext cx="1813418" cy="1813418"/>
          </a:xfrm>
          <a:prstGeom prst="ellipse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66000">
                <a:schemeClr val="accent2"/>
              </a:gs>
            </a:gsLst>
            <a:lin ang="2700000" scaled="0"/>
          </a:gradFill>
          <a:ln>
            <a:noFill/>
          </a:ln>
          <a:effectLst>
            <a:outerShdw blurRad="241300" dist="25400" dir="5400000" algn="t" rotWithShape="0">
              <a:schemeClr val="accent2">
                <a:alpha val="49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4" name="文本框 33"/>
          <p:cNvSpPr txBox="1"/>
          <p:nvPr>
            <p:custDataLst>
              <p:tags r:id="rId20"/>
            </p:custDataLst>
          </p:nvPr>
        </p:nvSpPr>
        <p:spPr>
          <a:xfrm>
            <a:off x="9049508" y="3416026"/>
            <a:ext cx="2037846" cy="1999923"/>
          </a:xfrm>
          <a:prstGeom prst="rect">
            <a:avLst/>
          </a:prstGeom>
          <a:noFill/>
        </p:spPr>
        <p:txBody>
          <a:bodyPr wrap="square" lIns="0" tIns="0" rIns="0" rtlCol="0">
            <a:normAutofit/>
          </a:bodyPr>
          <a:lstStyle>
            <a:defPPr>
              <a:defRPr lang="zh-CN"/>
            </a:defPPr>
            <a:lvl1pPr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marL="0" lvl="0" indent="0" algn="ctr">
              <a:lnSpc>
                <a:spcPct val="120000"/>
              </a:lnSpc>
              <a:spcAft>
                <a:spcPts val="800"/>
              </a:spcAft>
              <a:buSzPct val="100000"/>
              <a:buNone/>
            </a:pPr>
            <a:r>
              <a:rPr lang="zh-CN" altLang="en-US" sz="4000" spc="320">
                <a:solidFill>
                  <a:schemeClr val="dk1"/>
                </a:solidFill>
                <a:latin typeface="+mn-ea"/>
                <a:ea typeface="+mn-ea"/>
                <a:sym typeface="Arial" panose="020B0604020202020204" pitchFamily="34" charset="0"/>
              </a:rPr>
              <a:t>世界观包装</a:t>
            </a:r>
            <a:endParaRPr lang="zh-CN" altLang="en-US" sz="4000" spc="320">
              <a:solidFill>
                <a:schemeClr val="dk1"/>
              </a:solidFill>
              <a:latin typeface="+mn-ea"/>
              <a:ea typeface="+mn-ea"/>
              <a:sym typeface="Arial" panose="020B0604020202020204" pitchFamily="34" charset="0"/>
            </a:endParaRPr>
          </a:p>
        </p:txBody>
      </p:sp>
      <p:pic>
        <p:nvPicPr>
          <p:cNvPr id="35" name="图片 41" descr="343439383331313b343532303034323bd4a4d4bccce1d0d1"/>
          <p:cNvPicPr>
            <a:picLocks noChangeAspect="1"/>
          </p:cNvPicPr>
          <p:nvPr>
            <p:custDataLst>
              <p:tags r:id="rId21"/>
            </p:custDataLst>
          </p:nvPr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9709787" y="1841329"/>
            <a:ext cx="681890" cy="681890"/>
          </a:xfrm>
          <a:prstGeom prst="rect">
            <a:avLst/>
          </a:prstGeom>
        </p:spPr>
      </p:pic>
    </p:spTree>
    <p:custDataLst>
      <p:tags r:id="rId24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5"/>
          <p:cNvPicPr/>
          <p:nvPr userDrawn="1">
            <p:custDataLst>
              <p:tags r:id="rId1"/>
            </p:custDataLst>
          </p:nvPr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601968"/>
          </a:xfrm>
          <a:prstGeom prst="rect">
            <a:avLst/>
          </a:prstGeom>
        </p:spPr>
      </p:pic>
      <p:pic>
        <p:nvPicPr>
          <p:cNvPr id="8" name="图片 7"/>
          <p:cNvPicPr/>
          <p:nvPr userDrawn="1">
            <p:custDataLst>
              <p:tags r:id="rId4"/>
            </p:custDataLst>
          </p:nvPr>
        </p:nvPicPr>
        <p:blipFill>
          <a:blip r:embed="rId5" r:link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601968"/>
          </a:xfrm>
          <a:prstGeom prst="rect">
            <a:avLst/>
          </a:prstGeom>
        </p:spPr>
      </p:pic>
      <p:sp>
        <p:nvSpPr>
          <p:cNvPr id="20" name="任意多边形: 形状 19"/>
          <p:cNvSpPr/>
          <p:nvPr>
            <p:custDataLst>
              <p:tags r:id="rId7"/>
            </p:custDataLst>
          </p:nvPr>
        </p:nvSpPr>
        <p:spPr>
          <a:xfrm>
            <a:off x="4742303" y="1800914"/>
            <a:ext cx="7449696" cy="5058061"/>
          </a:xfrm>
          <a:custGeom>
            <a:avLst/>
            <a:gdLst>
              <a:gd name="connsiteX0" fmla="*/ 4941339 w 7449696"/>
              <a:gd name="connsiteY0" fmla="*/ 0 h 5058061"/>
              <a:gd name="connsiteX1" fmla="*/ 7296676 w 7449696"/>
              <a:gd name="connsiteY1" fmla="*/ 596394 h 5058061"/>
              <a:gd name="connsiteX2" fmla="*/ 7449696 w 7449696"/>
              <a:gd name="connsiteY2" fmla="*/ 689356 h 5058061"/>
              <a:gd name="connsiteX3" fmla="*/ 7449696 w 7449696"/>
              <a:gd name="connsiteY3" fmla="*/ 5058061 h 5058061"/>
              <a:gd name="connsiteX4" fmla="*/ 2952 w 7449696"/>
              <a:gd name="connsiteY4" fmla="*/ 5058061 h 5058061"/>
              <a:gd name="connsiteX5" fmla="*/ 0 w 7449696"/>
              <a:gd name="connsiteY5" fmla="*/ 4941340 h 5058061"/>
              <a:gd name="connsiteX6" fmla="*/ 4941339 w 7449696"/>
              <a:gd name="connsiteY6" fmla="*/ 0 h 505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49696" h="5058061">
                <a:moveTo>
                  <a:pt x="4941339" y="0"/>
                </a:moveTo>
                <a:cubicBezTo>
                  <a:pt x="5794160" y="0"/>
                  <a:pt x="6596521" y="216047"/>
                  <a:pt x="7296676" y="596394"/>
                </a:cubicBezTo>
                <a:lnTo>
                  <a:pt x="7449696" y="689356"/>
                </a:lnTo>
                <a:lnTo>
                  <a:pt x="7449696" y="5058061"/>
                </a:lnTo>
                <a:lnTo>
                  <a:pt x="2952" y="5058061"/>
                </a:lnTo>
                <a:lnTo>
                  <a:pt x="0" y="4941340"/>
                </a:lnTo>
                <a:cubicBezTo>
                  <a:pt x="0" y="2212313"/>
                  <a:pt x="2212313" y="0"/>
                  <a:pt x="4941339" y="0"/>
                </a:cubicBezTo>
                <a:close/>
              </a:path>
            </a:pathLst>
          </a:custGeom>
          <a:pattFill prst="ltUpDiag">
            <a:fgClr>
              <a:schemeClr val="accent1">
                <a:lumMod val="20000"/>
                <a:lumOff val="80000"/>
              </a:schemeClr>
            </a:fgClr>
            <a:bgClr>
              <a:schemeClr val="lt1">
                <a:lumMod val="9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任意多边形: 形状 12"/>
          <p:cNvSpPr/>
          <p:nvPr>
            <p:custDataLst>
              <p:tags r:id="rId8"/>
            </p:custDataLst>
          </p:nvPr>
        </p:nvSpPr>
        <p:spPr>
          <a:xfrm>
            <a:off x="1" y="3038168"/>
            <a:ext cx="5230153" cy="3835320"/>
          </a:xfrm>
          <a:custGeom>
            <a:avLst/>
            <a:gdLst>
              <a:gd name="connsiteX0" fmla="*/ 2147740 w 5230153"/>
              <a:gd name="connsiteY0" fmla="*/ 0 h 3835320"/>
              <a:gd name="connsiteX1" fmla="*/ 5230153 w 5230153"/>
              <a:gd name="connsiteY1" fmla="*/ 3082413 h 3835320"/>
              <a:gd name="connsiteX2" fmla="*/ 5167530 w 5230153"/>
              <a:gd name="connsiteY2" fmla="*/ 3703627 h 3835320"/>
              <a:gd name="connsiteX3" fmla="*/ 5133668 w 5230153"/>
              <a:gd name="connsiteY3" fmla="*/ 3835320 h 3835320"/>
              <a:gd name="connsiteX4" fmla="*/ 0 w 5230153"/>
              <a:gd name="connsiteY4" fmla="*/ 3835320 h 3835320"/>
              <a:gd name="connsiteX5" fmla="*/ 0 w 5230153"/>
              <a:gd name="connsiteY5" fmla="*/ 873866 h 3835320"/>
              <a:gd name="connsiteX6" fmla="*/ 187039 w 5230153"/>
              <a:gd name="connsiteY6" fmla="*/ 703873 h 3835320"/>
              <a:gd name="connsiteX7" fmla="*/ 2147740 w 5230153"/>
              <a:gd name="connsiteY7" fmla="*/ 0 h 383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30153" h="3835320">
                <a:moveTo>
                  <a:pt x="2147740" y="0"/>
                </a:moveTo>
                <a:cubicBezTo>
                  <a:pt x="3850110" y="0"/>
                  <a:pt x="5230153" y="1380043"/>
                  <a:pt x="5230153" y="3082413"/>
                </a:cubicBezTo>
                <a:cubicBezTo>
                  <a:pt x="5230153" y="3295210"/>
                  <a:pt x="5208590" y="3502969"/>
                  <a:pt x="5167530" y="3703627"/>
                </a:cubicBezTo>
                <a:lnTo>
                  <a:pt x="5133668" y="3835320"/>
                </a:lnTo>
                <a:lnTo>
                  <a:pt x="0" y="3835320"/>
                </a:lnTo>
                <a:lnTo>
                  <a:pt x="0" y="873866"/>
                </a:lnTo>
                <a:lnTo>
                  <a:pt x="187039" y="703873"/>
                </a:lnTo>
                <a:cubicBezTo>
                  <a:pt x="719862" y="264149"/>
                  <a:pt x="1402953" y="0"/>
                  <a:pt x="2147740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矩形 6"/>
          <p:cNvSpPr/>
          <p:nvPr>
            <p:custDataLst>
              <p:tags r:id="rId9"/>
            </p:custDataLst>
          </p:nvPr>
        </p:nvSpPr>
        <p:spPr>
          <a:xfrm>
            <a:off x="603738" y="2035745"/>
            <a:ext cx="10984523" cy="4466492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76200" sx="101000" sy="101000" algn="ctr" rotWithShape="0">
              <a:schemeClr val="dk1">
                <a:lumMod val="95000"/>
                <a:lumOff val="5000"/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10"/>
            </p:custDataLst>
          </p:nvPr>
        </p:nvSpPr>
        <p:spPr>
          <a:xfrm>
            <a:off x="1066459" y="1309507"/>
            <a:ext cx="10059078" cy="386861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no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lvl="0" algn="ctr">
              <a:lnSpc>
                <a:spcPct val="110000"/>
              </a:lnSpc>
              <a:spcAft>
                <a:spcPts val="200"/>
              </a:spcAft>
            </a:pPr>
            <a:r>
              <a:rPr lang="zh-CN" altLang="en-US" sz="2800" b="1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汉仪旗黑-85S" panose="00020600040101010101" pitchFamily="18" charset="-122"/>
                <a:ea typeface="汉仪旗黑-85S" panose="00020600040101010101" pitchFamily="18" charset="-122"/>
                <a:cs typeface="汉仪旗黑-85S" panose="00020600040101010101" pitchFamily="18" charset="-122"/>
                <a:sym typeface="+mn-ea"/>
              </a:rPr>
              <a:t>2，玩法层面的特色</a:t>
            </a:r>
            <a:endParaRPr lang="zh-CN" altLang="en-US" sz="2800" b="1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汉仪旗黑-85S" panose="00020600040101010101" pitchFamily="18" charset="-122"/>
              <a:ea typeface="汉仪旗黑-85S" panose="00020600040101010101" pitchFamily="18" charset="-122"/>
              <a:cs typeface="汉仪旗黑-85S" panose="00020600040101010101" pitchFamily="18" charset="-122"/>
              <a:sym typeface="+mn-ea"/>
            </a:endParaRPr>
          </a:p>
        </p:txBody>
      </p:sp>
      <p:sp>
        <p:nvSpPr>
          <p:cNvPr id="6" name="矩形 5"/>
          <p:cNvSpPr/>
          <p:nvPr>
            <p:custDataLst>
              <p:tags r:id="rId11"/>
            </p:custDataLst>
          </p:nvPr>
        </p:nvSpPr>
        <p:spPr>
          <a:xfrm>
            <a:off x="1066459" y="2296597"/>
            <a:ext cx="10059078" cy="3667652"/>
          </a:xfrm>
          <a:prstGeom prst="rect">
            <a:avLst/>
          </a:prstGeom>
        </p:spPr>
        <p:txBody>
          <a:bodyPr lIns="91440" tIns="45720" rIns="91440" bIns="45720" anchor="ctr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90000"/>
              </a:lnSpc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u"/>
            </a:pPr>
            <a:r>
              <a:rPr lang="zh-CN" altLang="en-US" sz="2200" spc="15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核心玩法</a:t>
            </a:r>
            <a:r>
              <a:rPr lang="en-US" altLang="zh-CN" sz="2200" spc="15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——</a:t>
            </a:r>
            <a:r>
              <a:rPr lang="zh-CN" altLang="en-US" sz="2200" spc="15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卡牌！（如何区别）</a:t>
            </a:r>
            <a:endParaRPr lang="zh-CN" altLang="en-US" sz="2200" spc="15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" name="椭圆 20"/>
          <p:cNvSpPr/>
          <p:nvPr>
            <p:custDataLst>
              <p:tags r:id="rId12"/>
            </p:custDataLst>
          </p:nvPr>
        </p:nvSpPr>
        <p:spPr>
          <a:xfrm>
            <a:off x="277973" y="239843"/>
            <a:ext cx="386396" cy="386396"/>
          </a:xfrm>
          <a:prstGeom prst="ellipse">
            <a:avLst/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2" name="椭圆 21"/>
          <p:cNvSpPr/>
          <p:nvPr>
            <p:custDataLst>
              <p:tags r:id="rId13"/>
            </p:custDataLst>
          </p:nvPr>
        </p:nvSpPr>
        <p:spPr>
          <a:xfrm>
            <a:off x="665006" y="657947"/>
            <a:ext cx="178183" cy="178183"/>
          </a:xfrm>
          <a:prstGeom prst="ellipse">
            <a:avLst/>
          </a:prstGeom>
          <a:solidFill>
            <a:schemeClr val="accent1">
              <a:lumMod val="40000"/>
              <a:lumOff val="60000"/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4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5"/>
          <p:cNvPicPr/>
          <p:nvPr userDrawn="1">
            <p:custDataLst>
              <p:tags r:id="rId1"/>
            </p:custDataLst>
          </p:nvPr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601968"/>
          </a:xfrm>
          <a:prstGeom prst="rect">
            <a:avLst/>
          </a:prstGeom>
        </p:spPr>
      </p:pic>
      <p:pic>
        <p:nvPicPr>
          <p:cNvPr id="8" name="图片 7"/>
          <p:cNvPicPr/>
          <p:nvPr userDrawn="1">
            <p:custDataLst>
              <p:tags r:id="rId4"/>
            </p:custDataLst>
          </p:nvPr>
        </p:nvPicPr>
        <p:blipFill>
          <a:blip r:embed="rId5" r:link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601968"/>
          </a:xfrm>
          <a:prstGeom prst="rect">
            <a:avLst/>
          </a:prstGeom>
        </p:spPr>
      </p:pic>
      <p:sp>
        <p:nvSpPr>
          <p:cNvPr id="20" name="任意多边形: 形状 19"/>
          <p:cNvSpPr/>
          <p:nvPr>
            <p:custDataLst>
              <p:tags r:id="rId7"/>
            </p:custDataLst>
          </p:nvPr>
        </p:nvSpPr>
        <p:spPr>
          <a:xfrm>
            <a:off x="4742303" y="1800914"/>
            <a:ext cx="7449696" cy="5058061"/>
          </a:xfrm>
          <a:custGeom>
            <a:avLst/>
            <a:gdLst>
              <a:gd name="connsiteX0" fmla="*/ 4941339 w 7449696"/>
              <a:gd name="connsiteY0" fmla="*/ 0 h 5058061"/>
              <a:gd name="connsiteX1" fmla="*/ 7296676 w 7449696"/>
              <a:gd name="connsiteY1" fmla="*/ 596394 h 5058061"/>
              <a:gd name="connsiteX2" fmla="*/ 7449696 w 7449696"/>
              <a:gd name="connsiteY2" fmla="*/ 689356 h 5058061"/>
              <a:gd name="connsiteX3" fmla="*/ 7449696 w 7449696"/>
              <a:gd name="connsiteY3" fmla="*/ 5058061 h 5058061"/>
              <a:gd name="connsiteX4" fmla="*/ 2952 w 7449696"/>
              <a:gd name="connsiteY4" fmla="*/ 5058061 h 5058061"/>
              <a:gd name="connsiteX5" fmla="*/ 0 w 7449696"/>
              <a:gd name="connsiteY5" fmla="*/ 4941340 h 5058061"/>
              <a:gd name="connsiteX6" fmla="*/ 4941339 w 7449696"/>
              <a:gd name="connsiteY6" fmla="*/ 0 h 505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49696" h="5058061">
                <a:moveTo>
                  <a:pt x="4941339" y="0"/>
                </a:moveTo>
                <a:cubicBezTo>
                  <a:pt x="5794160" y="0"/>
                  <a:pt x="6596521" y="216047"/>
                  <a:pt x="7296676" y="596394"/>
                </a:cubicBezTo>
                <a:lnTo>
                  <a:pt x="7449696" y="689356"/>
                </a:lnTo>
                <a:lnTo>
                  <a:pt x="7449696" y="5058061"/>
                </a:lnTo>
                <a:lnTo>
                  <a:pt x="2952" y="5058061"/>
                </a:lnTo>
                <a:lnTo>
                  <a:pt x="0" y="4941340"/>
                </a:lnTo>
                <a:cubicBezTo>
                  <a:pt x="0" y="2212313"/>
                  <a:pt x="2212313" y="0"/>
                  <a:pt x="4941339" y="0"/>
                </a:cubicBezTo>
                <a:close/>
              </a:path>
            </a:pathLst>
          </a:custGeom>
          <a:pattFill prst="ltUpDiag">
            <a:fgClr>
              <a:schemeClr val="accent1">
                <a:lumMod val="20000"/>
                <a:lumOff val="80000"/>
              </a:schemeClr>
            </a:fgClr>
            <a:bgClr>
              <a:schemeClr val="lt1">
                <a:lumMod val="9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任意多边形: 形状 12"/>
          <p:cNvSpPr/>
          <p:nvPr>
            <p:custDataLst>
              <p:tags r:id="rId8"/>
            </p:custDataLst>
          </p:nvPr>
        </p:nvSpPr>
        <p:spPr>
          <a:xfrm>
            <a:off x="1" y="3038168"/>
            <a:ext cx="5230153" cy="3835320"/>
          </a:xfrm>
          <a:custGeom>
            <a:avLst/>
            <a:gdLst>
              <a:gd name="connsiteX0" fmla="*/ 2147740 w 5230153"/>
              <a:gd name="connsiteY0" fmla="*/ 0 h 3835320"/>
              <a:gd name="connsiteX1" fmla="*/ 5230153 w 5230153"/>
              <a:gd name="connsiteY1" fmla="*/ 3082413 h 3835320"/>
              <a:gd name="connsiteX2" fmla="*/ 5167530 w 5230153"/>
              <a:gd name="connsiteY2" fmla="*/ 3703627 h 3835320"/>
              <a:gd name="connsiteX3" fmla="*/ 5133668 w 5230153"/>
              <a:gd name="connsiteY3" fmla="*/ 3835320 h 3835320"/>
              <a:gd name="connsiteX4" fmla="*/ 0 w 5230153"/>
              <a:gd name="connsiteY4" fmla="*/ 3835320 h 3835320"/>
              <a:gd name="connsiteX5" fmla="*/ 0 w 5230153"/>
              <a:gd name="connsiteY5" fmla="*/ 873866 h 3835320"/>
              <a:gd name="connsiteX6" fmla="*/ 187039 w 5230153"/>
              <a:gd name="connsiteY6" fmla="*/ 703873 h 3835320"/>
              <a:gd name="connsiteX7" fmla="*/ 2147740 w 5230153"/>
              <a:gd name="connsiteY7" fmla="*/ 0 h 383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30153" h="3835320">
                <a:moveTo>
                  <a:pt x="2147740" y="0"/>
                </a:moveTo>
                <a:cubicBezTo>
                  <a:pt x="3850110" y="0"/>
                  <a:pt x="5230153" y="1380043"/>
                  <a:pt x="5230153" y="3082413"/>
                </a:cubicBezTo>
                <a:cubicBezTo>
                  <a:pt x="5230153" y="3295210"/>
                  <a:pt x="5208590" y="3502969"/>
                  <a:pt x="5167530" y="3703627"/>
                </a:cubicBezTo>
                <a:lnTo>
                  <a:pt x="5133668" y="3835320"/>
                </a:lnTo>
                <a:lnTo>
                  <a:pt x="0" y="3835320"/>
                </a:lnTo>
                <a:lnTo>
                  <a:pt x="0" y="873866"/>
                </a:lnTo>
                <a:lnTo>
                  <a:pt x="187039" y="703873"/>
                </a:lnTo>
                <a:cubicBezTo>
                  <a:pt x="719862" y="264149"/>
                  <a:pt x="1402953" y="0"/>
                  <a:pt x="2147740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矩形 6"/>
          <p:cNvSpPr/>
          <p:nvPr>
            <p:custDataLst>
              <p:tags r:id="rId9"/>
            </p:custDataLst>
          </p:nvPr>
        </p:nvSpPr>
        <p:spPr>
          <a:xfrm>
            <a:off x="603738" y="2035745"/>
            <a:ext cx="10984523" cy="4466492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76200" sx="101000" sy="101000" algn="ctr" rotWithShape="0">
              <a:schemeClr val="dk1">
                <a:lumMod val="95000"/>
                <a:lumOff val="5000"/>
                <a:alpha val="1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10"/>
            </p:custDataLst>
          </p:nvPr>
        </p:nvSpPr>
        <p:spPr>
          <a:xfrm>
            <a:off x="1066459" y="1309507"/>
            <a:ext cx="10059078" cy="386861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no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lvl="0" algn="ctr">
              <a:lnSpc>
                <a:spcPct val="110000"/>
              </a:lnSpc>
              <a:spcAft>
                <a:spcPts val="200"/>
              </a:spcAft>
            </a:pPr>
            <a:r>
              <a:rPr lang="zh-CN" altLang="en-US" sz="2800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+mn-ea"/>
                <a:cs typeface="+mn-ea"/>
                <a:sym typeface="+mn-ea"/>
              </a:rPr>
              <a:t>3，成长方面的特色</a:t>
            </a:r>
            <a:endParaRPr lang="zh-CN" altLang="en-US" sz="2800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+mn-ea"/>
              <a:cs typeface="+mn-ea"/>
              <a:sym typeface="+mn-ea"/>
            </a:endParaRPr>
          </a:p>
        </p:txBody>
      </p:sp>
      <p:sp>
        <p:nvSpPr>
          <p:cNvPr id="6" name="矩形 5"/>
          <p:cNvSpPr/>
          <p:nvPr>
            <p:custDataLst>
              <p:tags r:id="rId11"/>
            </p:custDataLst>
          </p:nvPr>
        </p:nvSpPr>
        <p:spPr>
          <a:xfrm>
            <a:off x="1066459" y="2296597"/>
            <a:ext cx="10059078" cy="3667652"/>
          </a:xfrm>
          <a:prstGeom prst="rect">
            <a:avLst/>
          </a:prstGeom>
        </p:spPr>
        <p:txBody>
          <a:bodyPr lIns="91440" tIns="45720" rIns="91440" bIns="45720" anchor="ctr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lnSpc>
                <a:spcPct val="190000"/>
              </a:lnSpc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u"/>
            </a:pPr>
            <a:r>
              <a:rPr lang="zh-CN" altLang="en-US" sz="2200" spc="150" dirty="0">
                <a:solidFill>
                  <a:schemeClr val="dk1">
                    <a:lumMod val="75000"/>
                    <a:lumOff val="25000"/>
                  </a:schemeClr>
                </a:solidFill>
                <a:latin typeface="+mn-ea"/>
              </a:rPr>
              <a:t>养成线，玩家成长</a:t>
            </a:r>
            <a:endParaRPr lang="zh-CN" altLang="en-US" sz="2200" spc="150" dirty="0">
              <a:solidFill>
                <a:schemeClr val="dk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21" name="椭圆 20"/>
          <p:cNvSpPr/>
          <p:nvPr>
            <p:custDataLst>
              <p:tags r:id="rId12"/>
            </p:custDataLst>
          </p:nvPr>
        </p:nvSpPr>
        <p:spPr>
          <a:xfrm>
            <a:off x="277973" y="239843"/>
            <a:ext cx="386396" cy="386396"/>
          </a:xfrm>
          <a:prstGeom prst="ellipse">
            <a:avLst/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2" name="椭圆 21"/>
          <p:cNvSpPr/>
          <p:nvPr>
            <p:custDataLst>
              <p:tags r:id="rId13"/>
            </p:custDataLst>
          </p:nvPr>
        </p:nvSpPr>
        <p:spPr>
          <a:xfrm>
            <a:off x="665006" y="657947"/>
            <a:ext cx="178183" cy="178183"/>
          </a:xfrm>
          <a:prstGeom prst="ellipse">
            <a:avLst/>
          </a:prstGeom>
          <a:solidFill>
            <a:schemeClr val="accent1">
              <a:lumMod val="40000"/>
              <a:lumOff val="60000"/>
              <a:alpha val="6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矩形 1"/>
          <p:cNvSpPr/>
          <p:nvPr>
            <p:custDataLst>
              <p:tags r:id="rId14"/>
            </p:custDataLst>
          </p:nvPr>
        </p:nvSpPr>
        <p:spPr>
          <a:xfrm>
            <a:off x="1066459" y="565608"/>
            <a:ext cx="10059078" cy="648896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 fontScale="80000"/>
          </a:bodyPr>
          <a:lstStyle/>
          <a:p>
            <a:pPr algn="ctr"/>
            <a:r>
              <a:rPr lang="zh-CN" altLang="en-US" sz="3700" b="1" spc="300" dirty="0">
                <a:solidFill>
                  <a:schemeClr val="dk1">
                    <a:lumMod val="85000"/>
                    <a:lumOff val="15000"/>
                  </a:schemeClr>
                </a:solidFill>
                <a:latin typeface="+mn-ea"/>
              </a:rPr>
              <a:t>关于产品本身的目标</a:t>
            </a:r>
            <a:endParaRPr lang="zh-CN" altLang="en-US" sz="3700" b="1" spc="300" dirty="0">
              <a:solidFill>
                <a:schemeClr val="dk1">
                  <a:lumMod val="85000"/>
                  <a:lumOff val="15000"/>
                </a:schemeClr>
              </a:solidFill>
              <a:latin typeface="+mn-ea"/>
            </a:endParaRPr>
          </a:p>
        </p:txBody>
      </p:sp>
    </p:spTree>
    <p:custDataLst>
      <p:tags r:id="rId15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图片 5"/>
          <p:cNvPicPr/>
          <p:nvPr userDrawn="1">
            <p:custDataLst>
              <p:tags r:id="rId1"/>
            </p:custDataLst>
          </p:nvPr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601968"/>
          </a:xfrm>
          <a:prstGeom prst="rect">
            <a:avLst/>
          </a:prstGeom>
        </p:spPr>
      </p:pic>
      <p:pic>
        <p:nvPicPr>
          <p:cNvPr id="8" name="图片 7"/>
          <p:cNvPicPr/>
          <p:nvPr userDrawn="1">
            <p:custDataLst>
              <p:tags r:id="rId4"/>
            </p:custDataLst>
          </p:nvPr>
        </p:nvPicPr>
        <p:blipFill>
          <a:blip r:embed="rId5" r:link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601968"/>
          </a:xfrm>
          <a:prstGeom prst="rect">
            <a:avLst/>
          </a:prstGeom>
        </p:spPr>
      </p:pic>
      <p:sp>
        <p:nvSpPr>
          <p:cNvPr id="43" name="任意多边形: 形状 42"/>
          <p:cNvSpPr/>
          <p:nvPr>
            <p:custDataLst>
              <p:tags r:id="rId7"/>
            </p:custDataLst>
          </p:nvPr>
        </p:nvSpPr>
        <p:spPr>
          <a:xfrm>
            <a:off x="0" y="0"/>
            <a:ext cx="4210379" cy="787400"/>
          </a:xfrm>
          <a:custGeom>
            <a:avLst/>
            <a:gdLst>
              <a:gd name="connsiteX0" fmla="*/ 0 w 4210379"/>
              <a:gd name="connsiteY0" fmla="*/ 0 h 787400"/>
              <a:gd name="connsiteX1" fmla="*/ 3828672 w 4210379"/>
              <a:gd name="connsiteY1" fmla="*/ 0 h 787400"/>
              <a:gd name="connsiteX2" fmla="*/ 4210379 w 4210379"/>
              <a:gd name="connsiteY2" fmla="*/ 787400 h 787400"/>
              <a:gd name="connsiteX3" fmla="*/ 0 w 4210379"/>
              <a:gd name="connsiteY3" fmla="*/ 787400 h 787400"/>
              <a:gd name="connsiteX4" fmla="*/ 0 w 4210379"/>
              <a:gd name="connsiteY4" fmla="*/ 0 h 78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10379" h="787400">
                <a:moveTo>
                  <a:pt x="0" y="0"/>
                </a:moveTo>
                <a:lnTo>
                  <a:pt x="3828672" y="0"/>
                </a:lnTo>
                <a:lnTo>
                  <a:pt x="4210379" y="787400"/>
                </a:lnTo>
                <a:lnTo>
                  <a:pt x="0" y="787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+mj-ea"/>
              <a:ea typeface="+mj-ea"/>
              <a:sym typeface="Arial" panose="020B0604020202020204" pitchFamily="34" charset="0"/>
            </a:endParaRPr>
          </a:p>
        </p:txBody>
      </p:sp>
      <p:sp>
        <p:nvSpPr>
          <p:cNvPr id="41" name="任意多边形: 形状 40"/>
          <p:cNvSpPr/>
          <p:nvPr>
            <p:custDataLst>
              <p:tags r:id="rId8"/>
            </p:custDataLst>
          </p:nvPr>
        </p:nvSpPr>
        <p:spPr>
          <a:xfrm>
            <a:off x="3947886" y="0"/>
            <a:ext cx="8244115" cy="787400"/>
          </a:xfrm>
          <a:custGeom>
            <a:avLst/>
            <a:gdLst>
              <a:gd name="connsiteX0" fmla="*/ 0 w 8363329"/>
              <a:gd name="connsiteY0" fmla="*/ 0 h 787400"/>
              <a:gd name="connsiteX1" fmla="*/ 8363329 w 8363329"/>
              <a:gd name="connsiteY1" fmla="*/ 0 h 787400"/>
              <a:gd name="connsiteX2" fmla="*/ 8363329 w 8363329"/>
              <a:gd name="connsiteY2" fmla="*/ 787400 h 787400"/>
              <a:gd name="connsiteX3" fmla="*/ 381707 w 8363329"/>
              <a:gd name="connsiteY3" fmla="*/ 787400 h 78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63329" h="787400">
                <a:moveTo>
                  <a:pt x="0" y="0"/>
                </a:moveTo>
                <a:lnTo>
                  <a:pt x="8363329" y="0"/>
                </a:lnTo>
                <a:lnTo>
                  <a:pt x="8363329" y="787400"/>
                </a:lnTo>
                <a:lnTo>
                  <a:pt x="381707" y="78740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+mj-ea"/>
              <a:ea typeface="+mj-ea"/>
              <a:sym typeface="Arial" panose="020B0604020202020204" pitchFamily="34" charset="0"/>
            </a:endParaRPr>
          </a:p>
        </p:txBody>
      </p:sp>
      <p:sp>
        <p:nvSpPr>
          <p:cNvPr id="6" name="任意多边形: 形状 5"/>
          <p:cNvSpPr/>
          <p:nvPr>
            <p:custDataLst>
              <p:tags r:id="rId9"/>
            </p:custDataLst>
          </p:nvPr>
        </p:nvSpPr>
        <p:spPr>
          <a:xfrm flipH="1">
            <a:off x="7981622" y="6070600"/>
            <a:ext cx="4210379" cy="787400"/>
          </a:xfrm>
          <a:custGeom>
            <a:avLst/>
            <a:gdLst>
              <a:gd name="connsiteX0" fmla="*/ 0 w 4210379"/>
              <a:gd name="connsiteY0" fmla="*/ 0 h 787400"/>
              <a:gd name="connsiteX1" fmla="*/ 3828672 w 4210379"/>
              <a:gd name="connsiteY1" fmla="*/ 0 h 787400"/>
              <a:gd name="connsiteX2" fmla="*/ 4210379 w 4210379"/>
              <a:gd name="connsiteY2" fmla="*/ 787400 h 787400"/>
              <a:gd name="connsiteX3" fmla="*/ 0 w 4210379"/>
              <a:gd name="connsiteY3" fmla="*/ 787400 h 787400"/>
              <a:gd name="connsiteX4" fmla="*/ 0 w 4210379"/>
              <a:gd name="connsiteY4" fmla="*/ 0 h 78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10379" h="787400">
                <a:moveTo>
                  <a:pt x="0" y="0"/>
                </a:moveTo>
                <a:lnTo>
                  <a:pt x="3828672" y="0"/>
                </a:lnTo>
                <a:lnTo>
                  <a:pt x="4210379" y="787400"/>
                </a:lnTo>
                <a:lnTo>
                  <a:pt x="0" y="787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+mj-ea"/>
              <a:ea typeface="+mj-ea"/>
              <a:sym typeface="Arial" panose="020B0604020202020204" pitchFamily="34" charset="0"/>
            </a:endParaRPr>
          </a:p>
        </p:txBody>
      </p:sp>
      <p:sp>
        <p:nvSpPr>
          <p:cNvPr id="7" name="任意多边形: 形状 6"/>
          <p:cNvSpPr/>
          <p:nvPr>
            <p:custDataLst>
              <p:tags r:id="rId10"/>
            </p:custDataLst>
          </p:nvPr>
        </p:nvSpPr>
        <p:spPr>
          <a:xfrm flipH="1">
            <a:off x="0" y="6070600"/>
            <a:ext cx="8244115" cy="787400"/>
          </a:xfrm>
          <a:custGeom>
            <a:avLst/>
            <a:gdLst>
              <a:gd name="connsiteX0" fmla="*/ 0 w 8363329"/>
              <a:gd name="connsiteY0" fmla="*/ 0 h 787400"/>
              <a:gd name="connsiteX1" fmla="*/ 8363329 w 8363329"/>
              <a:gd name="connsiteY1" fmla="*/ 0 h 787400"/>
              <a:gd name="connsiteX2" fmla="*/ 8363329 w 8363329"/>
              <a:gd name="connsiteY2" fmla="*/ 787400 h 787400"/>
              <a:gd name="connsiteX3" fmla="*/ 381707 w 8363329"/>
              <a:gd name="connsiteY3" fmla="*/ 787400 h 78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63329" h="787400">
                <a:moveTo>
                  <a:pt x="0" y="0"/>
                </a:moveTo>
                <a:lnTo>
                  <a:pt x="8363329" y="0"/>
                </a:lnTo>
                <a:lnTo>
                  <a:pt x="8363329" y="787400"/>
                </a:lnTo>
                <a:lnTo>
                  <a:pt x="381707" y="78740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endParaRPr lang="zh-CN" altLang="en-US">
              <a:solidFill>
                <a:schemeClr val="lt1"/>
              </a:solidFill>
              <a:latin typeface="+mj-ea"/>
              <a:ea typeface="+mj-ea"/>
              <a:sym typeface="Arial" panose="020B0604020202020204" pitchFamily="34" charset="0"/>
            </a:endParaRPr>
          </a:p>
        </p:txBody>
      </p:sp>
      <p:sp>
        <p:nvSpPr>
          <p:cNvPr id="4" name="Object 901"/>
          <p:cNvSpPr txBox="1"/>
          <p:nvPr>
            <p:custDataLst>
              <p:tags r:id="rId11"/>
            </p:custDataLst>
          </p:nvPr>
        </p:nvSpPr>
        <p:spPr>
          <a:xfrm>
            <a:off x="1066762" y="1371582"/>
            <a:ext cx="10058476" cy="752474"/>
          </a:xfrm>
          <a:prstGeom prst="rect">
            <a:avLst/>
          </a:prstGeom>
        </p:spPr>
        <p:txBody>
          <a:bodyPr vert="horz" lIns="63500" tIns="25400" rIns="63500" bIns="25400" rtlCol="0" anchor="b" anchorCtr="0">
            <a:normAutofit fontScale="80000"/>
          </a:bodyPr>
          <a:p>
            <a:pPr algn="l" fontAlgn="auto">
              <a:lnSpc>
                <a:spcPct val="100000"/>
              </a:lnSpc>
            </a:pPr>
            <a:r>
              <a:rPr lang="zh-CN" altLang="en-US" sz="4780" b="1" i="0" spc="320" dirty="0">
                <a:solidFill>
                  <a:schemeClr val="dk1"/>
                </a:solidFill>
                <a:uFillTx/>
                <a:latin typeface="+mj-ea"/>
                <a:ea typeface="+mj-ea"/>
              </a:rPr>
              <a:t>关于产品本身的目标</a:t>
            </a:r>
            <a:endParaRPr lang="zh-CN" altLang="en-US" sz="4780" b="1" i="0" spc="320" dirty="0">
              <a:solidFill>
                <a:schemeClr val="dk1"/>
              </a:solidFill>
              <a:uFillTx/>
              <a:latin typeface="+mj-ea"/>
              <a:ea typeface="+mj-ea"/>
            </a:endParaRPr>
          </a:p>
        </p:txBody>
      </p:sp>
      <p:sp>
        <p:nvSpPr>
          <p:cNvPr id="5" name="Object 902"/>
          <p:cNvSpPr txBox="1"/>
          <p:nvPr>
            <p:custDataLst>
              <p:tags r:id="rId12"/>
            </p:custDataLst>
          </p:nvPr>
        </p:nvSpPr>
        <p:spPr>
          <a:xfrm>
            <a:off x="1066762" y="2149456"/>
            <a:ext cx="10058476" cy="442594"/>
          </a:xfrm>
          <a:prstGeom prst="rect">
            <a:avLst/>
          </a:prstGeom>
        </p:spPr>
        <p:txBody>
          <a:bodyPr vert="horz" lIns="63500" tIns="25400" rIns="63500" bIns="25400" rtlCol="0" anchor="t" anchorCtr="0">
            <a:normAutofit/>
          </a:bodyPr>
          <a:p>
            <a:pPr algn="l" fontAlgn="auto">
              <a:lnSpc>
                <a:spcPct val="100000"/>
              </a:lnSpc>
            </a:pPr>
            <a:r>
              <a:rPr lang="zh-CN" altLang="en-US" sz="2400" b="1" spc="80" dirty="0">
                <a:solidFill>
                  <a:schemeClr val="lt1">
                    <a:lumMod val="50000"/>
                  </a:schemeClr>
                </a:solidFill>
                <a:uFillTx/>
                <a:latin typeface="+mj-ea"/>
                <a:ea typeface="+mj-ea"/>
                <a:cs typeface="+mj-ea"/>
              </a:rPr>
              <a:t>4，商业化层面的特色</a:t>
            </a:r>
            <a:endParaRPr lang="zh-CN" altLang="en-US" sz="2400" b="1" spc="80" dirty="0">
              <a:solidFill>
                <a:schemeClr val="lt1">
                  <a:lumMod val="50000"/>
                </a:schemeClr>
              </a:solidFill>
              <a:uFillTx/>
              <a:latin typeface="+mj-ea"/>
              <a:ea typeface="+mj-ea"/>
              <a:cs typeface="+mj-ea"/>
            </a:endParaRPr>
          </a:p>
        </p:txBody>
      </p:sp>
      <p:sp>
        <p:nvSpPr>
          <p:cNvPr id="2" name="矩形 1"/>
          <p:cNvSpPr/>
          <p:nvPr>
            <p:custDataLst>
              <p:tags r:id="rId13"/>
            </p:custDataLst>
          </p:nvPr>
        </p:nvSpPr>
        <p:spPr>
          <a:xfrm>
            <a:off x="2060331" y="2948694"/>
            <a:ext cx="1886852" cy="18868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 dirty="0">
              <a:solidFill>
                <a:schemeClr val="lt1"/>
              </a:solidFill>
              <a:latin typeface="+mj-ea"/>
              <a:ea typeface="+mj-ea"/>
            </a:endParaRPr>
          </a:p>
        </p:txBody>
      </p:sp>
      <p:sp>
        <p:nvSpPr>
          <p:cNvPr id="9" name="椭圆 8"/>
          <p:cNvSpPr/>
          <p:nvPr>
            <p:custDataLst>
              <p:tags r:id="rId14"/>
            </p:custDataLst>
          </p:nvPr>
        </p:nvSpPr>
        <p:spPr>
          <a:xfrm>
            <a:off x="2622602" y="4549681"/>
            <a:ext cx="731223" cy="731222"/>
          </a:xfrm>
          <a:prstGeom prst="ellipse">
            <a:avLst/>
          </a:prstGeom>
          <a:solidFill>
            <a:schemeClr val="lt1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+mj-ea"/>
              <a:ea typeface="+mj-ea"/>
            </a:endParaRPr>
          </a:p>
        </p:txBody>
      </p:sp>
      <p:sp>
        <p:nvSpPr>
          <p:cNvPr id="11" name="文本框 11"/>
          <p:cNvSpPr txBox="1"/>
          <p:nvPr>
            <p:custDataLst>
              <p:tags r:id="rId15"/>
            </p:custDataLst>
          </p:nvPr>
        </p:nvSpPr>
        <p:spPr>
          <a:xfrm>
            <a:off x="2160350" y="3375129"/>
            <a:ext cx="1655051" cy="913690"/>
          </a:xfrm>
          <a:prstGeom prst="rect">
            <a:avLst/>
          </a:prstGeom>
          <a:noFill/>
        </p:spPr>
        <p:txBody>
          <a:bodyPr vert="horz" wrap="square" lIns="90000" tIns="46800" rIns="90000" bIns="46800" rtlCol="0" anchor="t" anchorCtr="0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30000"/>
              </a:lnSpc>
            </a:pPr>
            <a:r>
              <a:rPr lang="zh-CN" altLang="en-US" sz="2000" spc="150">
                <a:solidFill>
                  <a:schemeClr val="dk1">
                    <a:lumMod val="85000"/>
                    <a:lumOff val="15000"/>
                  </a:schemeClr>
                </a:solidFill>
                <a:latin typeface="+mj-ea"/>
                <a:ea typeface="+mj-ea"/>
                <a:sym typeface="+mn-ea"/>
              </a:rPr>
              <a:t>活动</a:t>
            </a:r>
            <a:endParaRPr lang="zh-CN" altLang="en-US" sz="2000" spc="150">
              <a:solidFill>
                <a:schemeClr val="dk1">
                  <a:lumMod val="85000"/>
                  <a:lumOff val="15000"/>
                </a:schemeClr>
              </a:solidFill>
              <a:latin typeface="+mj-ea"/>
              <a:ea typeface="+mj-ea"/>
              <a:sym typeface="+mn-ea"/>
            </a:endParaRPr>
          </a:p>
        </p:txBody>
      </p:sp>
      <p:sp>
        <p:nvSpPr>
          <p:cNvPr id="12" name="标题 5"/>
          <p:cNvSpPr>
            <a:spLocks noGrp="1"/>
          </p:cNvSpPr>
          <p:nvPr>
            <p:custDataLst>
              <p:tags r:id="rId16"/>
            </p:custDataLst>
          </p:nvPr>
        </p:nvSpPr>
        <p:spPr>
          <a:xfrm>
            <a:off x="2632064" y="4559817"/>
            <a:ext cx="731223" cy="670400"/>
          </a:xfrm>
          <a:prstGeom prst="rect">
            <a:avLst/>
          </a:prstGeom>
        </p:spPr>
        <p:txBody>
          <a:bodyPr vert="horz" lIns="0" tIns="0" rIns="0" bIns="0" rtlCol="0" anchor="ctr" anchorCtr="0">
            <a:normAutofit lnSpcReduction="10000"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 kumimoji="0" lang="zh-CN" altLang="en-US" sz="24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indent="0" algn="ctr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 altLang="zh-CN" sz="3600" b="1" spc="300" dirty="0">
                <a:solidFill>
                  <a:schemeClr val="dk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1</a:t>
            </a:r>
            <a:endParaRPr lang="en-US" altLang="zh-CN" sz="3600" b="1" spc="300" dirty="0">
              <a:solidFill>
                <a:schemeClr val="dk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3" name="矩形 2"/>
          <p:cNvSpPr/>
          <p:nvPr>
            <p:custDataLst>
              <p:tags r:id="rId17"/>
            </p:custDataLst>
          </p:nvPr>
        </p:nvSpPr>
        <p:spPr>
          <a:xfrm>
            <a:off x="4121827" y="2948694"/>
            <a:ext cx="1886852" cy="18868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 dirty="0">
              <a:solidFill>
                <a:schemeClr val="lt1"/>
              </a:solidFill>
              <a:latin typeface="+mj-ea"/>
              <a:ea typeface="+mj-ea"/>
            </a:endParaRPr>
          </a:p>
        </p:txBody>
      </p:sp>
      <p:sp>
        <p:nvSpPr>
          <p:cNvPr id="10" name="椭圆 9"/>
          <p:cNvSpPr/>
          <p:nvPr>
            <p:custDataLst>
              <p:tags r:id="rId18"/>
            </p:custDataLst>
          </p:nvPr>
        </p:nvSpPr>
        <p:spPr>
          <a:xfrm>
            <a:off x="4684097" y="4549681"/>
            <a:ext cx="731223" cy="731222"/>
          </a:xfrm>
          <a:prstGeom prst="ellipse">
            <a:avLst/>
          </a:prstGeom>
          <a:solidFill>
            <a:schemeClr val="lt1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+mj-ea"/>
              <a:ea typeface="+mj-ea"/>
            </a:endParaRPr>
          </a:p>
        </p:txBody>
      </p:sp>
      <p:sp>
        <p:nvSpPr>
          <p:cNvPr id="13" name="文本框 11"/>
          <p:cNvSpPr txBox="1"/>
          <p:nvPr>
            <p:custDataLst>
              <p:tags r:id="rId19"/>
            </p:custDataLst>
          </p:nvPr>
        </p:nvSpPr>
        <p:spPr>
          <a:xfrm>
            <a:off x="4221846" y="3375129"/>
            <a:ext cx="1655051" cy="913690"/>
          </a:xfrm>
          <a:prstGeom prst="rect">
            <a:avLst/>
          </a:prstGeom>
          <a:noFill/>
        </p:spPr>
        <p:txBody>
          <a:bodyPr vert="horz" wrap="square" lIns="90000" tIns="46800" rIns="90000" bIns="46800" rtlCol="0" anchor="t" anchorCtr="0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30000"/>
              </a:lnSpc>
            </a:pPr>
            <a:r>
              <a:rPr lang="zh-CN" altLang="en-US" sz="2000" spc="150">
                <a:solidFill>
                  <a:schemeClr val="dk1">
                    <a:lumMod val="85000"/>
                    <a:lumOff val="15000"/>
                  </a:schemeClr>
                </a:solidFill>
                <a:latin typeface="+mj-ea"/>
                <a:ea typeface="+mj-ea"/>
                <a:sym typeface="+mn-ea"/>
              </a:rPr>
              <a:t>福利</a:t>
            </a:r>
            <a:endParaRPr lang="zh-CN" altLang="en-US" sz="2000" spc="150">
              <a:solidFill>
                <a:schemeClr val="dk1">
                  <a:lumMod val="85000"/>
                  <a:lumOff val="15000"/>
                </a:schemeClr>
              </a:solidFill>
              <a:latin typeface="+mj-ea"/>
              <a:ea typeface="+mj-ea"/>
              <a:sym typeface="+mn-ea"/>
            </a:endParaRPr>
          </a:p>
        </p:txBody>
      </p:sp>
      <p:sp>
        <p:nvSpPr>
          <p:cNvPr id="14" name="标题 5"/>
          <p:cNvSpPr>
            <a:spLocks noGrp="1"/>
          </p:cNvSpPr>
          <p:nvPr>
            <p:custDataLst>
              <p:tags r:id="rId20"/>
            </p:custDataLst>
          </p:nvPr>
        </p:nvSpPr>
        <p:spPr>
          <a:xfrm>
            <a:off x="4693559" y="4559817"/>
            <a:ext cx="731223" cy="670400"/>
          </a:xfrm>
          <a:prstGeom prst="rect">
            <a:avLst/>
          </a:prstGeom>
        </p:spPr>
        <p:txBody>
          <a:bodyPr vert="horz" lIns="0" tIns="0" rIns="0" bIns="0" rtlCol="0" anchor="ctr" anchorCtr="0">
            <a:normAutofit lnSpcReduction="10000"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 kumimoji="0" lang="zh-CN" altLang="en-US" sz="24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indent="0" algn="ctr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 altLang="zh-CN" sz="3600" b="1" spc="300" dirty="0">
                <a:solidFill>
                  <a:schemeClr val="dk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2</a:t>
            </a:r>
            <a:endParaRPr lang="en-US" altLang="zh-CN" sz="3600" b="1" spc="300" dirty="0">
              <a:solidFill>
                <a:schemeClr val="dk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5" name="矩形 14"/>
          <p:cNvSpPr/>
          <p:nvPr>
            <p:custDataLst>
              <p:tags r:id="rId21"/>
            </p:custDataLst>
          </p:nvPr>
        </p:nvSpPr>
        <p:spPr>
          <a:xfrm>
            <a:off x="6183321" y="2948694"/>
            <a:ext cx="1886852" cy="18868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 dirty="0">
              <a:solidFill>
                <a:schemeClr val="lt1"/>
              </a:solidFill>
              <a:latin typeface="+mj-ea"/>
              <a:ea typeface="+mj-ea"/>
            </a:endParaRPr>
          </a:p>
        </p:txBody>
      </p:sp>
      <p:sp>
        <p:nvSpPr>
          <p:cNvPr id="16" name="椭圆 15"/>
          <p:cNvSpPr/>
          <p:nvPr>
            <p:custDataLst>
              <p:tags r:id="rId22"/>
            </p:custDataLst>
          </p:nvPr>
        </p:nvSpPr>
        <p:spPr>
          <a:xfrm>
            <a:off x="6745592" y="4549681"/>
            <a:ext cx="731223" cy="731222"/>
          </a:xfrm>
          <a:prstGeom prst="ellipse">
            <a:avLst/>
          </a:prstGeom>
          <a:solidFill>
            <a:schemeClr val="lt1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+mj-ea"/>
              <a:ea typeface="+mj-ea"/>
            </a:endParaRPr>
          </a:p>
        </p:txBody>
      </p:sp>
      <p:sp>
        <p:nvSpPr>
          <p:cNvPr id="17" name="文本框 11"/>
          <p:cNvSpPr txBox="1"/>
          <p:nvPr>
            <p:custDataLst>
              <p:tags r:id="rId23"/>
            </p:custDataLst>
          </p:nvPr>
        </p:nvSpPr>
        <p:spPr>
          <a:xfrm>
            <a:off x="6283340" y="3375129"/>
            <a:ext cx="1655051" cy="913690"/>
          </a:xfrm>
          <a:prstGeom prst="rect">
            <a:avLst/>
          </a:prstGeom>
          <a:noFill/>
        </p:spPr>
        <p:txBody>
          <a:bodyPr vert="horz" wrap="square" lIns="90000" tIns="46800" rIns="90000" bIns="46800" rtlCol="0" anchor="t" anchorCtr="0">
            <a:normAutofit fontScale="7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lnSpc>
                <a:spcPct val="130000"/>
              </a:lnSpc>
            </a:pPr>
            <a:r>
              <a:rPr lang="zh-CN" altLang="en-US" sz="2800" spc="150">
                <a:solidFill>
                  <a:schemeClr val="dk1">
                    <a:lumMod val="85000"/>
                    <a:lumOff val="15000"/>
                  </a:schemeClr>
                </a:solidFill>
                <a:latin typeface="+mj-ea"/>
                <a:ea typeface="+mj-ea"/>
                <a:sym typeface="+mn-ea"/>
              </a:rPr>
              <a:t>区别于其他产品的特色</a:t>
            </a:r>
            <a:endParaRPr lang="zh-CN" altLang="en-US" sz="2800" spc="150">
              <a:solidFill>
                <a:schemeClr val="dk1">
                  <a:lumMod val="85000"/>
                  <a:lumOff val="15000"/>
                </a:schemeClr>
              </a:solidFill>
              <a:latin typeface="+mj-ea"/>
              <a:ea typeface="+mj-ea"/>
              <a:sym typeface="+mn-ea"/>
            </a:endParaRPr>
          </a:p>
        </p:txBody>
      </p:sp>
      <p:sp>
        <p:nvSpPr>
          <p:cNvPr id="18" name="标题 5"/>
          <p:cNvSpPr>
            <a:spLocks noGrp="1"/>
          </p:cNvSpPr>
          <p:nvPr>
            <p:custDataLst>
              <p:tags r:id="rId24"/>
            </p:custDataLst>
          </p:nvPr>
        </p:nvSpPr>
        <p:spPr>
          <a:xfrm>
            <a:off x="6755055" y="4559817"/>
            <a:ext cx="731223" cy="670400"/>
          </a:xfrm>
          <a:prstGeom prst="rect">
            <a:avLst/>
          </a:prstGeom>
        </p:spPr>
        <p:txBody>
          <a:bodyPr vert="horz" lIns="0" tIns="0" rIns="0" bIns="0" rtlCol="0" anchor="ctr" anchorCtr="0">
            <a:normAutofit lnSpcReduction="10000"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 kumimoji="0" lang="zh-CN" altLang="en-US" sz="24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indent="0" algn="ctr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 altLang="zh-CN" sz="3600" b="1" spc="300" dirty="0">
                <a:solidFill>
                  <a:schemeClr val="dk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3</a:t>
            </a:r>
            <a:endParaRPr lang="en-US" altLang="zh-CN" sz="3600" b="1" spc="300" dirty="0">
              <a:solidFill>
                <a:schemeClr val="dk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9" name="矩形 18"/>
          <p:cNvSpPr/>
          <p:nvPr>
            <p:custDataLst>
              <p:tags r:id="rId25"/>
            </p:custDataLst>
          </p:nvPr>
        </p:nvSpPr>
        <p:spPr>
          <a:xfrm>
            <a:off x="8244817" y="2948694"/>
            <a:ext cx="1886852" cy="18868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 dirty="0">
              <a:solidFill>
                <a:schemeClr val="lt1"/>
              </a:solidFill>
              <a:latin typeface="+mj-ea"/>
              <a:ea typeface="+mj-ea"/>
            </a:endParaRPr>
          </a:p>
        </p:txBody>
      </p:sp>
      <p:sp>
        <p:nvSpPr>
          <p:cNvPr id="20" name="椭圆 19"/>
          <p:cNvSpPr/>
          <p:nvPr>
            <p:custDataLst>
              <p:tags r:id="rId26"/>
            </p:custDataLst>
          </p:nvPr>
        </p:nvSpPr>
        <p:spPr>
          <a:xfrm>
            <a:off x="8807088" y="4549681"/>
            <a:ext cx="731223" cy="731222"/>
          </a:xfrm>
          <a:prstGeom prst="ellipse">
            <a:avLst/>
          </a:prstGeom>
          <a:solidFill>
            <a:schemeClr val="lt1"/>
          </a:solidFill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+mj-ea"/>
              <a:ea typeface="+mj-ea"/>
            </a:endParaRPr>
          </a:p>
        </p:txBody>
      </p:sp>
      <p:sp>
        <p:nvSpPr>
          <p:cNvPr id="21" name="文本框 11"/>
          <p:cNvSpPr txBox="1"/>
          <p:nvPr>
            <p:custDataLst>
              <p:tags r:id="rId27"/>
            </p:custDataLst>
          </p:nvPr>
        </p:nvSpPr>
        <p:spPr>
          <a:xfrm>
            <a:off x="8344836" y="3375129"/>
            <a:ext cx="1655051" cy="913690"/>
          </a:xfrm>
          <a:prstGeom prst="rect">
            <a:avLst/>
          </a:prstGeom>
          <a:noFill/>
        </p:spPr>
        <p:txBody>
          <a:bodyPr vert="horz" wrap="square" lIns="90000" tIns="46800" rIns="90000" bIns="46800" rtlCol="0" anchor="t" anchorCtr="0">
            <a:normAutofit fontScale="7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ct val="130000"/>
              </a:lnSpc>
            </a:pPr>
            <a:r>
              <a:rPr lang="zh-CN" altLang="en-US" sz="2800" spc="150">
                <a:solidFill>
                  <a:schemeClr val="dk1">
                    <a:lumMod val="85000"/>
                    <a:lumOff val="15000"/>
                  </a:schemeClr>
                </a:solidFill>
                <a:latin typeface="+mj-ea"/>
                <a:ea typeface="+mj-ea"/>
                <a:sym typeface="+mn-ea"/>
              </a:rPr>
              <a:t>数值相关以及收益</a:t>
            </a:r>
            <a:endParaRPr lang="zh-CN" altLang="en-US" sz="2800" spc="150">
              <a:solidFill>
                <a:schemeClr val="dk1">
                  <a:lumMod val="85000"/>
                  <a:lumOff val="15000"/>
                </a:schemeClr>
              </a:solidFill>
              <a:latin typeface="+mj-ea"/>
              <a:ea typeface="+mj-ea"/>
              <a:sym typeface="+mn-ea"/>
            </a:endParaRPr>
          </a:p>
        </p:txBody>
      </p:sp>
      <p:sp>
        <p:nvSpPr>
          <p:cNvPr id="22" name="标题 5"/>
          <p:cNvSpPr>
            <a:spLocks noGrp="1"/>
          </p:cNvSpPr>
          <p:nvPr>
            <p:custDataLst>
              <p:tags r:id="rId28"/>
            </p:custDataLst>
          </p:nvPr>
        </p:nvSpPr>
        <p:spPr>
          <a:xfrm>
            <a:off x="8816549" y="4559817"/>
            <a:ext cx="731223" cy="670400"/>
          </a:xfrm>
          <a:prstGeom prst="rect">
            <a:avLst/>
          </a:prstGeom>
        </p:spPr>
        <p:txBody>
          <a:bodyPr vert="horz" lIns="0" tIns="0" rIns="0" bIns="0" rtlCol="0" anchor="ctr" anchorCtr="0">
            <a:normAutofit lnSpcReduction="10000"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 kumimoji="0" lang="zh-CN" altLang="en-US" sz="24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indent="0" algn="ctr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 altLang="zh-CN" sz="3600" b="1" spc="300" dirty="0">
                <a:solidFill>
                  <a:schemeClr val="dk1">
                    <a:lumMod val="85000"/>
                    <a:lumOff val="15000"/>
                  </a:schemeClr>
                </a:solidFill>
                <a:latin typeface="+mj-ea"/>
                <a:ea typeface="+mj-ea"/>
              </a:rPr>
              <a:t>4</a:t>
            </a:r>
            <a:endParaRPr lang="en-US" altLang="zh-CN" sz="3600" b="1" spc="300" dirty="0">
              <a:solidFill>
                <a:schemeClr val="dk1">
                  <a:lumMod val="85000"/>
                  <a:lumOff val="15000"/>
                </a:schemeClr>
              </a:solidFill>
              <a:latin typeface="+mj-ea"/>
              <a:ea typeface="+mj-ea"/>
            </a:endParaRPr>
          </a:p>
        </p:txBody>
      </p:sp>
    </p:spTree>
    <p:custDataLst>
      <p:tags r:id="rId29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/>
          <p:cNvSpPr txBox="1"/>
          <p:nvPr>
            <p:custDataLst>
              <p:tags r:id="rId1"/>
            </p:custDataLst>
          </p:nvPr>
        </p:nvSpPr>
        <p:spPr>
          <a:xfrm>
            <a:off x="3053080" y="2810193"/>
            <a:ext cx="1487170" cy="124079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en-US" altLang="zh-CN" sz="7200" b="1" spc="20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  <a:sym typeface="+mn-lt"/>
              </a:rPr>
              <a:t>02</a:t>
            </a:r>
            <a:endParaRPr lang="en-US" altLang="zh-CN" sz="7200" b="1" spc="20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  <a:sym typeface="+mn-lt"/>
            </a:endParaRPr>
          </a:p>
        </p:txBody>
      </p:sp>
      <p:cxnSp>
        <p:nvCxnSpPr>
          <p:cNvPr id="2" name="直接连接符 1"/>
          <p:cNvCxnSpPr/>
          <p:nvPr>
            <p:custDataLst>
              <p:tags r:id="rId2"/>
            </p:custDataLst>
          </p:nvPr>
        </p:nvCxnSpPr>
        <p:spPr>
          <a:xfrm>
            <a:off x="2935605" y="2352358"/>
            <a:ext cx="632079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>
            <p:custDataLst>
              <p:tags r:id="rId3"/>
            </p:custDataLst>
          </p:nvPr>
        </p:nvCxnSpPr>
        <p:spPr>
          <a:xfrm>
            <a:off x="2935605" y="4505643"/>
            <a:ext cx="632079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ctrTitle" idx="14"/>
            <p:custDataLst>
              <p:tags r:id="rId4"/>
            </p:custDataLst>
          </p:nvPr>
        </p:nvSpPr>
        <p:spPr>
          <a:xfrm>
            <a:off x="4645025" y="2947353"/>
            <a:ext cx="4536440" cy="835660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r>
              <a:rPr lang="zh-CN" altLang="en-US">
                <a:solidFill>
                  <a:schemeClr val="dk1">
                    <a:lumMod val="85000"/>
                    <a:lumOff val="15000"/>
                  </a:schemeClr>
                </a:solidFill>
              </a:rPr>
              <a:t>NS项目初步体验</a:t>
            </a:r>
            <a:endParaRPr lang="zh-CN" altLang="en-US">
              <a:solidFill>
                <a:schemeClr val="dk1">
                  <a:lumMod val="85000"/>
                  <a:lumOff val="15000"/>
                </a:schemeClr>
              </a:solidFill>
            </a:endParaRPr>
          </a:p>
        </p:txBody>
      </p:sp>
    </p:spTree>
    <p:custDataLst>
      <p:tags r:id="rId5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0"/>
  <p:tag name="KSO_WM_UNIT_ID" val="_16*i*0"/>
  <p:tag name="KSO_WM_UNIT_BK_DARK_LIGHT" val="2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1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2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25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0"/>
  <p:tag name="KSO_WM_UNIT_ID" val="_18*i*0"/>
  <p:tag name="KSO_WM_UNIT_BK_DARK_LIGHT" val="2"/>
  <p:tag name="KSO_WM_UNIT_LAYERLEVEL" val="1"/>
  <p:tag name="KSO_WM_TAG_VERSION" val="1.0"/>
  <p:tag name="KSO_WM_BEAUTIFY_FLAG" val="#wm#"/>
</p:tagLst>
</file>

<file path=ppt/tags/tag129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33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4422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4422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TEMPLATE_THUMBS_INDEX" val="1、4、7、9、12、13、18、21、22、24、25、28、35、38"/>
  <p:tag name="KSO_WM_TEMPLATE_SUBCATEGORY" val="0"/>
  <p:tag name="KSO_WM_TEMPLATE_MASTER_TYPE" val="1"/>
  <p:tag name="KSO_WM_TEMPLATE_COLOR_TYPE" val="1"/>
  <p:tag name="KSO_WM_TEMPLATE_MASTER_THUMB_INDEX" val="12"/>
  <p:tag name="KSO_WM_TAG_VERSION" val="1.0"/>
  <p:tag name="KSO_WM_BEAUTIFY_FLAG" val="#wm#"/>
  <p:tag name="KSO_WM_TEMPLATE_CATEGORY" val="custom"/>
  <p:tag name="KSO_WM_TEMPLATE_INDEX" val="20204422"/>
</p:tagLst>
</file>

<file path=ppt/tags/tag14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4422_1*a*1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PRESET_TEXT" val="年终总结"/>
  <p:tag name="KSO_WM_UNIT_TEXT_FILL_FORE_SCHEMECOLOR_INDEX_BRIGHTNESS" val="0.15"/>
  <p:tag name="KSO_WM_UNIT_TEXT_FILL_FORE_SCHEMECOLOR_INDEX" val="13"/>
  <p:tag name="KSO_WM_UNIT_TEXT_FILL_TYPE" val="1"/>
</p:tagLst>
</file>

<file path=ppt/tags/tag14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3"/>
  <p:tag name="KSO_WM_UNIT_ID" val="custom20204422_1*b*3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PRESET_TEXT" val="202X/01/01"/>
  <p:tag name="KSO_WM_UNIT_TEXT_FILL_FORE_SCHEMECOLOR_INDEX_BRIGHTNESS" val="0.25"/>
  <p:tag name="KSO_WM_UNIT_TEXT_FILL_FORE_SCHEMECOLOR_INDEX" val="13"/>
  <p:tag name="KSO_WM_UNIT_TEXT_FILL_TYPE" val="1"/>
</p:tagLst>
</file>

<file path=ppt/tags/tag144.xml><?xml version="1.0" encoding="utf-8"?>
<p:tagLst xmlns:p="http://schemas.openxmlformats.org/presentationml/2006/main">
  <p:tag name="KSO_WM_TEMPLATE_THUMBS_INDEX" val="1、4、7、9、12、13、18、21、22、24、25、28、35、38"/>
  <p:tag name="KSO_WM_SLIDE_ID" val="custom20204422_1"/>
  <p:tag name="KSO_WM_TEMPLATE_SUBCATEGORY" val="0"/>
  <p:tag name="KSO_WM_TEMPLATE_MASTER_TYPE" val="1"/>
  <p:tag name="KSO_WM_TEMPLATE_COLOR_TYPE" val="1"/>
  <p:tag name="KSO_WM_SLIDE_TYPE" val="title"/>
  <p:tag name="KSO_WM_SLIDE_SUBTYPE" val="pureTxt"/>
  <p:tag name="KSO_WM_SLIDE_ITEM_CNT" val="0"/>
  <p:tag name="KSO_WM_SLIDE_INDEX" val="1"/>
  <p:tag name="KSO_WM_TEMPLATE_MASTER_THUMB_INDEX" val="12"/>
  <p:tag name="KSO_WM_TAG_VERSION" val="1.0"/>
  <p:tag name="KSO_WM_BEAUTIFY_FLAG" val="#wm#"/>
  <p:tag name="KSO_WM_TEMPLATE_CATEGORY" val="custom"/>
  <p:tag name="KSO_WM_TEMPLATE_INDEX" val="20204422"/>
  <p:tag name="KSO_WM_SLIDE_LAYOUT" val="a_b"/>
  <p:tag name="KSO_WM_SLIDE_LAYOUT_CNT" val="1_3"/>
</p:tagLst>
</file>

<file path=ppt/tags/tag14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14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1"/>
  <p:tag name="KSO_WM_UNIT_ID" val="custom20177118_9*l_h_i*1_4_1"/>
  <p:tag name="KSO_WM_TEMPLATE_CATEGORY" val="custom"/>
  <p:tag name="KSO_WM_TEMPLATE_INDEX" val="20177118"/>
  <p:tag name="KSO_WM_UNIT_LAYERLEVEL" val="1_1_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  <p:tag name="KSO_WM_DIAGRAM_VIRTUALLY_FRAME" val="{&quot;height&quot;:281.14149606299213,&quot;left&quot;:130.10417322834647,&quot;top&quot;:150.30748031496063,&quot;width&quot;:775.454409448819}"/>
</p:tagLst>
</file>

<file path=ppt/tags/tag148.xml><?xml version="1.0" encoding="utf-8"?>
<p:tagLst xmlns:p="http://schemas.openxmlformats.org/presentationml/2006/main">
  <p:tag name="KSO_WM_UNIT_PRESET_TEXT" val="单击此处添加文本"/>
  <p:tag name="KSO_WM_UNIT_NOCLEAR" val="0"/>
  <p:tag name="KSO_WM_UNIT_VALUE" val="2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4_1"/>
  <p:tag name="KSO_WM_UNIT_ID" val="custom20177118_9*l_h_f*1_4_1"/>
  <p:tag name="KSO_WM_TEMPLATE_CATEGORY" val="custom"/>
  <p:tag name="KSO_WM_TEMPLATE_INDEX" val="20177118"/>
  <p:tag name="KSO_WM_UNIT_LAYERLEVEL" val="1_1_1"/>
  <p:tag name="KSO_WM_TAG_VERSION" val="1.0"/>
  <p:tag name="KSO_WM_BEAUTIFY_FLAG" val="#wm#"/>
  <p:tag name="KSO_WM_UNIT_SUBTYPE" val="a"/>
  <p:tag name="KSO_WM_UNIT_TEXT_FILL_FORE_SCHEMECOLOR_INDEX_BRIGHTNESS" val="0.15"/>
  <p:tag name="KSO_WM_UNIT_TEXT_FILL_FORE_SCHEMECOLOR_INDEX" val="13"/>
  <p:tag name="KSO_WM_UNIT_TEXT_FILL_TYPE" val="1"/>
  <p:tag name="KSO_WM_DIAGRAM_VIRTUALLY_FRAME" val="{&quot;height&quot;:281.14149606299213,&quot;left&quot;:130.10417322834647,&quot;top&quot;:150.30748031496063,&quot;width&quot;:775.454409448819}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custom20177118_9*l_h_i*1_3_1"/>
  <p:tag name="KSO_WM_TEMPLATE_CATEGORY" val="custom"/>
  <p:tag name="KSO_WM_TEMPLATE_INDEX" val="20177118"/>
  <p:tag name="KSO_WM_UNIT_LAYERLEVEL" val="1_1_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  <p:tag name="KSO_WM_DIAGRAM_VIRTUALLY_FRAME" val="{&quot;height&quot;:281.14149606299213,&quot;left&quot;:130.10417322834647,&quot;top&quot;:150.30748031496063,&quot;width&quot;:775.454409448819}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PRESET_TEXT" val="单击此处添加文本"/>
  <p:tag name="KSO_WM_UNIT_NOCLEAR" val="0"/>
  <p:tag name="KSO_WM_UNIT_VALUE" val="2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custom20177118_9*l_h_f*1_3_1"/>
  <p:tag name="KSO_WM_TEMPLATE_CATEGORY" val="custom"/>
  <p:tag name="KSO_WM_TEMPLATE_INDEX" val="20177118"/>
  <p:tag name="KSO_WM_UNIT_LAYERLEVEL" val="1_1_1"/>
  <p:tag name="KSO_WM_TAG_VERSION" val="1.0"/>
  <p:tag name="KSO_WM_BEAUTIFY_FLAG" val="#wm#"/>
  <p:tag name="KSO_WM_UNIT_SUBTYPE" val="a"/>
  <p:tag name="KSO_WM_UNIT_TEXT_FILL_FORE_SCHEMECOLOR_INDEX_BRIGHTNESS" val="0.15"/>
  <p:tag name="KSO_WM_UNIT_TEXT_FILL_FORE_SCHEMECOLOR_INDEX" val="13"/>
  <p:tag name="KSO_WM_UNIT_TEXT_FILL_TYPE" val="1"/>
  <p:tag name="KSO_WM_DIAGRAM_VIRTUALLY_FRAME" val="{&quot;height&quot;:281.14149606299213,&quot;left&quot;:130.10417322834647,&quot;top&quot;:150.30748031496063,&quot;width&quot;:775.454409448819}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custom20177118_9*l_h_i*1_2_1"/>
  <p:tag name="KSO_WM_TEMPLATE_CATEGORY" val="custom"/>
  <p:tag name="KSO_WM_TEMPLATE_INDEX" val="20177118"/>
  <p:tag name="KSO_WM_UNIT_LAYERLEVEL" val="1_1_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  <p:tag name="KSO_WM_DIAGRAM_VIRTUALLY_FRAME" val="{&quot;height&quot;:281.14149606299213,&quot;left&quot;:130.10417322834647,&quot;top&quot;:150.30748031496063,&quot;width&quot;:775.454409448819}"/>
</p:tagLst>
</file>

<file path=ppt/tags/tag152.xml><?xml version="1.0" encoding="utf-8"?>
<p:tagLst xmlns:p="http://schemas.openxmlformats.org/presentationml/2006/main">
  <p:tag name="KSO_WM_UNIT_PRESET_TEXT" val="单击此处添加文本"/>
  <p:tag name="KSO_WM_UNIT_NOCLEAR" val="0"/>
  <p:tag name="KSO_WM_UNIT_VALUE" val="2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custom20177118_9*l_h_f*1_2_1"/>
  <p:tag name="KSO_WM_TEMPLATE_CATEGORY" val="custom"/>
  <p:tag name="KSO_WM_TEMPLATE_INDEX" val="20177118"/>
  <p:tag name="KSO_WM_UNIT_LAYERLEVEL" val="1_1_1"/>
  <p:tag name="KSO_WM_TAG_VERSION" val="1.0"/>
  <p:tag name="KSO_WM_BEAUTIFY_FLAG" val="#wm#"/>
  <p:tag name="KSO_WM_UNIT_SUBTYPE" val="a"/>
  <p:tag name="KSO_WM_UNIT_TEXT_FILL_FORE_SCHEMECOLOR_INDEX_BRIGHTNESS" val="0.15"/>
  <p:tag name="KSO_WM_UNIT_TEXT_FILL_FORE_SCHEMECOLOR_INDEX" val="13"/>
  <p:tag name="KSO_WM_UNIT_TEXT_FILL_TYPE" val="1"/>
  <p:tag name="KSO_WM_DIAGRAM_VIRTUALLY_FRAME" val="{&quot;height&quot;:281.14149606299213,&quot;left&quot;:130.10417322834647,&quot;top&quot;:150.30748031496063,&quot;width&quot;:775.454409448819}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custom20177118_9*l_h_i*1_1_1"/>
  <p:tag name="KSO_WM_TEMPLATE_CATEGORY" val="custom"/>
  <p:tag name="KSO_WM_TEMPLATE_INDEX" val="20177118"/>
  <p:tag name="KSO_WM_UNIT_LAYERLEVEL" val="1_1_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  <p:tag name="KSO_WM_DIAGRAM_VIRTUALLY_FRAME" val="{&quot;height&quot;:281.14149606299213,&quot;left&quot;:130.10417322834647,&quot;top&quot;:150.30748031496063,&quot;width&quot;:775.454409448819}"/>
</p:tagLst>
</file>

<file path=ppt/tags/tag154.xml><?xml version="1.0" encoding="utf-8"?>
<p:tagLst xmlns:p="http://schemas.openxmlformats.org/presentationml/2006/main">
  <p:tag name="KSO_WM_UNIT_PRESET_TEXT" val="单击此处添加文本"/>
  <p:tag name="KSO_WM_UNIT_NOCLEAR" val="0"/>
  <p:tag name="KSO_WM_UNIT_VALUE" val="2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custom20177118_9*l_h_f*1_1_1"/>
  <p:tag name="KSO_WM_TEMPLATE_CATEGORY" val="custom"/>
  <p:tag name="KSO_WM_TEMPLATE_INDEX" val="20177118"/>
  <p:tag name="KSO_WM_UNIT_LAYERLEVEL" val="1_1_1"/>
  <p:tag name="KSO_WM_TAG_VERSION" val="1.0"/>
  <p:tag name="KSO_WM_BEAUTIFY_FLAG" val="#wm#"/>
  <p:tag name="KSO_WM_UNIT_SUBTYPE" val="a"/>
  <p:tag name="KSO_WM_UNIT_TEXT_FILL_FORE_SCHEMECOLOR_INDEX_BRIGHTNESS" val="0.15"/>
  <p:tag name="KSO_WM_UNIT_TEXT_FILL_FORE_SCHEMECOLOR_INDEX" val="13"/>
  <p:tag name="KSO_WM_UNIT_TEXT_FILL_TYPE" val="1"/>
  <p:tag name="KSO_WM_DIAGRAM_VIRTUALLY_FRAME" val="{&quot;height&quot;:281.14149606299213,&quot;left&quot;:130.10417322834647,&quot;top&quot;:150.30748031496063,&quot;width&quot;:775.454409448819}"/>
</p:tagLst>
</file>

<file path=ppt/tags/tag155.xml><?xml version="1.0" encoding="utf-8"?>
<p:tagLst xmlns:p="http://schemas.openxmlformats.org/presentationml/2006/main">
  <p:tag name="KSO_WM_UNIT_ISCONTENTSTITLE" val="1"/>
  <p:tag name="KSO_WM_UNIT_PRESET_TEXT" val="目录"/>
  <p:tag name="KSO_WM_UNIT_NOCLEAR" val="0"/>
  <p:tag name="KSO_WM_UNIT_VALUE" val="13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custom20177118_9*a*1"/>
  <p:tag name="KSO_WM_TEMPLATE_CATEGORY" val="custom"/>
  <p:tag name="KSO_WM_TEMPLATE_INDEX" val="20177118"/>
  <p:tag name="KSO_WM_UNIT_LAYERLEVEL" val="1"/>
  <p:tag name="KSO_WM_TAG_VERSION" val="1.0"/>
  <p:tag name="KSO_WM_BEAUTIFY_FLAG" val="#wm#"/>
  <p:tag name="KSO_WM_UNIT_ISNUMDGMTITLE" val="0"/>
  <p:tag name="KSO_WM_UNIT_TEXT_FILL_FORE_SCHEMECOLOR_INDEX_BRIGHTNESS" val="0.15"/>
  <p:tag name="KSO_WM_UNIT_TEXT_FILL_FORE_SCHEMECOLOR_INDEX" val="13"/>
  <p:tag name="KSO_WM_UNIT_TEXT_FILL_TYPE" val="1"/>
</p:tagLst>
</file>

<file path=ppt/tags/tag156.xml><?xml version="1.0" encoding="utf-8"?>
<p:tagLst xmlns:p="http://schemas.openxmlformats.org/presentationml/2006/main">
  <p:tag name="KSO_WM_SLIDE_ID" val="custom20177118_9"/>
  <p:tag name="KSO_WM_TEMPLATE_SUBCATEGORY" val="17"/>
  <p:tag name="KSO_WM_TEMPLATE_MASTER_TYPE" val="1"/>
  <p:tag name="KSO_WM_TEMPLATE_COLOR_TYPE" val="1"/>
  <p:tag name="KSO_WM_SLIDE_TYPE" val="contents"/>
  <p:tag name="KSO_WM_SLIDE_SUBTYPE" val="diag"/>
  <p:tag name="KSO_WM_SLIDE_ITEM_CNT" val="5"/>
  <p:tag name="KSO_WM_SLIDE_INDEX" val="9"/>
  <p:tag name="KSO_WM_DIAGRAM_GROUP_CODE" val="l1-1"/>
  <p:tag name="KSO_WM_SLIDE_DIAGTYPE" val="l"/>
  <p:tag name="KSO_WM_TAG_VERSION" val="1.0"/>
  <p:tag name="KSO_WM_BEAUTIFY_FLAG" val="#wm#"/>
  <p:tag name="KSO_WM_TEMPLATE_CATEGORY" val="custom"/>
  <p:tag name="KSO_WM_TEMPLATE_INDEX" val="20177118"/>
  <p:tag name="KSO_WM_SLIDE_LAYOUT" val="a_l"/>
  <p:tag name="KSO_WM_SLIDE_LAYOUT_CNT" val="1_1"/>
  <p:tag name="KSO_WM_SLIDE_BK_DARK_LIGHT" val="2"/>
  <p:tag name="KSO_WM_SLIDE_BACKGROUND_TYPE" val="general"/>
</p:tagLst>
</file>

<file path=ppt/tags/tag157.xml><?xml version="1.0" encoding="utf-8"?>
<p:tagLst xmlns:p="http://schemas.openxmlformats.org/presentationml/2006/main">
  <p:tag name="KSO_WM_UNIT_NOCLEAR" val="0"/>
  <p:tag name="KSO_WM_UNIT_VALUE" val="1"/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4422_7*e*1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PRESET_TEXT" val="01"/>
  <p:tag name="KSO_WM_UNIT_TEXT_FILL_FORE_SCHEMECOLOR_INDEX_BRIGHTNESS" val="0"/>
  <p:tag name="KSO_WM_UNIT_TEXT_FILL_FORE_SCHEMECOLOR_INDEX" val="5"/>
  <p:tag name="KSO_WM_UNIT_TEXT_FILL_TYPE" val="1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4422_7*i*1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5"/>
  <p:tag name="KSO_WM_UNIT_LINE_FILL_TYPE" val="2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custom20204422_7*i*2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5"/>
  <p:tag name="KSO_WM_UNIT_LINE_FILL_TYPE" val="2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4422_7*a*1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.15"/>
  <p:tag name="KSO_WM_UNIT_TEXT_FILL_FORE_SCHEMECOLOR_INDEX" val="13"/>
  <p:tag name="KSO_WM_UNIT_TEXT_FILL_TYPE" val="1"/>
</p:tagLst>
</file>

<file path=ppt/tags/tag161.xml><?xml version="1.0" encoding="utf-8"?>
<p:tagLst xmlns:p="http://schemas.openxmlformats.org/presentationml/2006/main">
  <p:tag name="KSO_WM_SLIDE_ID" val="custom20204422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04422"/>
  <p:tag name="KSO_WM_SLIDE_LAYOUT" val="a_b_e"/>
  <p:tag name="KSO_WM_SLIDE_LAYOUT_CNT" val="1_1_1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1*a*1"/>
  <p:tag name="KSO_WM_TEMPLATE_CATEGORY" val="diagram"/>
  <p:tag name="KSO_WM_TEMPLATE_INDEX" val="20233174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NOCLEAR" val="0"/>
  <p:tag name="KSO_WM_DIAGRAM_GROUP_CODE" val="n1-1"/>
  <p:tag name="KSO_WM_UNIT_TYPE" val="a"/>
  <p:tag name="KSO_WM_UNIT_INDEX" val="1"/>
  <p:tag name="KSO_WM_UNIT_VALUE" val="29"/>
  <p:tag name="KSO_WM_UNIT_PRESET_TEXT" val="单击此处添加标题"/>
  <p:tag name="KSO_WM_UNIT_TEXT_FILL_FORE_SCHEMECOLOR_INDEX" val="13"/>
  <p:tag name="KSO_WM_UNIT_TEXT_FILL_TYPE" val="1"/>
  <p:tag name="KSO_WM_UNIT_USESOURCEFORMAT_APPLY" val="1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2_2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UNIT_ISCONTENTSTITLE" val="0"/>
  <p:tag name="KSO_WM_UNIT_ISNUMDGMTITLE" val="0"/>
  <p:tag name="KSO_WM_UNIT_NOCLEAR" val="0"/>
  <p:tag name="KSO_WM_DIAGRAM_GROUP_CODE" val="n1-1"/>
  <p:tag name="KSO_WM_UNIT_TYPE" val="n_h_h_i"/>
  <p:tag name="KSO_WM_UNIT_INDEX" val="1_2_2_2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gradient&quot;:[{&quot;brightness&quot;:0,&quot;colorType&quot;:1,&quot;foreColorIndex&quot;:5,&quot;pos&quot;:0,&quot;transparency&quot;:0.6800000071525574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UNIT_TEXT_FILL_FORE_SCHEMECOLOR_INDEX" val="2"/>
  <p:tag name="KSO_WM_UNIT_TEXT_FILL_TYPE" val="1"/>
  <p:tag name="KSO_WM_UNIT_USESOURCEFORMAT_APPLY" val="1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3_1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TYPE" val="n_h_h_i"/>
  <p:tag name="KSO_WM_UNIT_INDEX" val="1_2_3_1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gradient&quot;:[{&quot;brightness&quot;:0,&quot;colorType&quot;:1,&quot;foreColorIndex&quot;:5,&quot;pos&quot;:0,&quot;transparency&quot;:0.6800000071525574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UNIT_TEXT_FILL_FORE_SCHEMECOLOR_INDEX" val="2"/>
  <p:tag name="KSO_WM_UNIT_TEXT_FILL_TYPE" val="1"/>
  <p:tag name="KSO_WM_UNIT_USESOURCEFORMAT_APPLY" val="1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4_3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TYPE" val="n_h_h_i"/>
  <p:tag name="KSO_WM_UNIT_INDEX" val="1_2_4_3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gradient&quot;:[{&quot;brightness&quot;:0,&quot;colorType&quot;:1,&quot;foreColorIndex&quot;:5,&quot;pos&quot;:0,&quot;transparency&quot;:0.6800000071525574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UNIT_TEXT_FILL_FORE_SCHEMECOLOR_INDEX" val="2"/>
  <p:tag name="KSO_WM_UNIT_TEXT_FILL_TYPE" val="1"/>
  <p:tag name="KSO_WM_UNIT_USESOURCEFORMAT_APPLY" val="1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5_2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TYPE" val="n_h_h_i"/>
  <p:tag name="KSO_WM_UNIT_INDEX" val="1_2_5_2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gradient&quot;:[{&quot;brightness&quot;:0,&quot;colorType&quot;:1,&quot;foreColorIndex&quot;:5,&quot;pos&quot;:0,&quot;transparency&quot;:0.6800000071525574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UNIT_TEXT_FILL_FORE_SCHEMECOLOR_INDEX" val="2"/>
  <p:tag name="KSO_WM_UNIT_TEXT_FILL_TYPE" val="1"/>
  <p:tag name="KSO_WM_UNIT_USESOURCEFORMAT_APPLY" val="1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6_3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TYPE" val="n_h_h_i"/>
  <p:tag name="KSO_WM_UNIT_INDEX" val="1_2_6_3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gradient&quot;:[{&quot;brightness&quot;:0,&quot;colorType&quot;:1,&quot;foreColorIndex&quot;:5,&quot;pos&quot;:0,&quot;transparency&quot;:0.6800000071525574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UNIT_TEXT_FILL_FORE_SCHEMECOLOR_INDEX" val="2"/>
  <p:tag name="KSO_WM_UNIT_TEXT_FILL_TYPE" val="1"/>
  <p:tag name="KSO_WM_UNIT_USESOURCEFORMAT_APPLY" val="1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1_3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TYPE" val="n_h_h_i"/>
  <p:tag name="KSO_WM_UNIT_INDEX" val="1_2_1_3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gradient&quot;:[{&quot;brightness&quot;:0,&quot;colorType&quot;:1,&quot;foreColorIndex&quot;:5,&quot;pos&quot;:0,&quot;transparency&quot;:0.6800000071525574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FILL_TYPE" val="3"/>
  <p:tag name="KSO_WM_UNIT_TEXT_FILL_FORE_SCHEMECOLOR_INDEX" val="2"/>
  <p:tag name="KSO_WM_UNIT_TEXT_FILL_TYPE" val="1"/>
  <p:tag name="KSO_WM_UNIT_USESOURCEFORMAT_APPLY" val="1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1_1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SUBTYPE" val="d"/>
  <p:tag name="KSO_WM_UNIT_TYPE" val="n_h_h_i"/>
  <p:tag name="KSO_WM_UNIT_INDEX" val="1_2_1_1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1"/>
  <p:tag name="KSO_WM_UNIT_TEXT_FILL_FORE_SCHEMECOLOR_INDEX" val="1"/>
  <p:tag name="KSO_WM_UNIT_TEXT_FILL_TYPE" val="1"/>
  <p:tag name="KSO_WM_UNIT_USESOURCEFORMAT_APPLY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2_1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SUBTYPE" val="d"/>
  <p:tag name="KSO_WM_UNIT_TYPE" val="n_h_h_i"/>
  <p:tag name="KSO_WM_UNIT_INDEX" val="1_2_2_1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2"/>
  <p:tag name="KSO_WM_UNIT_TEXT_FILL_FORE_SCHEMECOLOR_INDEX" val="1"/>
  <p:tag name="KSO_WM_UNIT_TEXT_FILL_TYPE" val="1"/>
  <p:tag name="KSO_WM_UNIT_USESOURCEFORMAT_APPLY" val="1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3_2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SUBTYPE" val="d"/>
  <p:tag name="KSO_WM_UNIT_TYPE" val="n_h_h_i"/>
  <p:tag name="KSO_WM_UNIT_INDEX" val="1_2_3_2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3"/>
  <p:tag name="KSO_WM_UNIT_TEXT_FILL_FORE_SCHEMECOLOR_INDEX" val="1"/>
  <p:tag name="KSO_WM_UNIT_TEXT_FILL_TYPE" val="1"/>
  <p:tag name="KSO_WM_UNIT_USESOURCEFORMAT_APPLY" val="1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4_1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SUBTYPE" val="d"/>
  <p:tag name="KSO_WM_UNIT_TYPE" val="n_h_h_i"/>
  <p:tag name="KSO_WM_UNIT_INDEX" val="1_2_4_1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4"/>
  <p:tag name="KSO_WM_UNIT_TEXT_FILL_FORE_SCHEMECOLOR_INDEX" val="1"/>
  <p:tag name="KSO_WM_UNIT_TEXT_FILL_TYPE" val="1"/>
  <p:tag name="KSO_WM_UNIT_USESOURCEFORMAT_APPLY" val="1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5_1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SUBTYPE" val="d"/>
  <p:tag name="KSO_WM_UNIT_TYPE" val="n_h_h_i"/>
  <p:tag name="KSO_WM_UNIT_INDEX" val="1_2_5_1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5"/>
  <p:tag name="KSO_WM_UNIT_TEXT_FILL_FORE_SCHEMECOLOR_INDEX" val="1"/>
  <p:tag name="KSO_WM_UNIT_TEXT_FILL_TYPE" val="1"/>
  <p:tag name="KSO_WM_UNIT_USESOURCEFORMAT_APPLY" val="1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6_1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SUBTYPE" val="d"/>
  <p:tag name="KSO_WM_UNIT_TYPE" val="n_h_h_i"/>
  <p:tag name="KSO_WM_UNIT_INDEX" val="1_2_6_1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6"/>
  <p:tag name="KSO_WM_UNIT_TEXT_FILL_FORE_SCHEMECOLOR_INDEX" val="1"/>
  <p:tag name="KSO_WM_UNIT_TEXT_FILL_TYPE" val="1"/>
  <p:tag name="KSO_WM_UNIT_USESOURCEFORMAT_APPLY" val="1"/>
</p:tagLst>
</file>

<file path=ppt/tags/tag175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n_h_h_f"/>
  <p:tag name="KSO_WM_UNIT_INDEX" val="1_2_6_1"/>
  <p:tag name="KSO_WM_UNIT_ID" val="diagram20233174_2*n_h_h_f*1_2_6_1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UNIT_TEXT_FILL_FORE_SCHEMECOLOR_INDEX_BRIGHTNESS" val="0.15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SCONTENTSTITLE" val="0"/>
  <p:tag name="KSO_WM_UNIT_ISNUMDGMTITLE" val="0"/>
  <p:tag name="KSO_WM_DIAGRAM_GROUP_CODE" val="n1-1"/>
  <p:tag name="KSO_WM_UNIT_SUBTYPE" val="a"/>
  <p:tag name="KSO_WM_DIAGRAM_VERSION" val="3"/>
  <p:tag name="KSO_WM_DIAGRAM_COLOR_TRICK" val="1"/>
  <p:tag name="KSO_WM_DIAGRAM_COLOR_TEXT_CAN_REMOVE" val="n"/>
  <p:tag name="KSO_WM_UNIT_VALUE" val="85"/>
  <p:tag name="KSO_WM_UNIT_PRESET_TEXT" val="单击此处输入你的智能图形项正文，文字是您思想的提炼，请尽量言简意赅的阐述观点。单击此处输入你的智能图形项正文，文字是您思想的提炼。单击此处输入你的智能图形项正文，文字是"/>
  <p:tag name="KSO_WM_UNIT_TEXT_FILL_FORE_SCHEMECOLOR_INDEX" val="1"/>
  <p:tag name="KSO_WM_UNIT_TEXT_FILL_TYPE" val="1"/>
  <p:tag name="KSO_WM_UNIT_USESOURCEFORMAT_APPLY" val="1"/>
</p:tagLst>
</file>

<file path=ppt/tags/tag176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n_h_h_f"/>
  <p:tag name="KSO_WM_UNIT_INDEX" val="1_2_5_1"/>
  <p:tag name="KSO_WM_UNIT_ID" val="diagram20233174_2*n_h_h_f*1_2_5_1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UNIT_TEXT_FILL_FORE_SCHEMECOLOR_INDEX_BRIGHTNESS" val="0.15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SCONTENTSTITLE" val="0"/>
  <p:tag name="KSO_WM_UNIT_ISNUMDGMTITLE" val="0"/>
  <p:tag name="KSO_WM_DIAGRAM_GROUP_CODE" val="n1-1"/>
  <p:tag name="KSO_WM_UNIT_SUBTYPE" val="a"/>
  <p:tag name="KSO_WM_DIAGRAM_VERSION" val="3"/>
  <p:tag name="KSO_WM_DIAGRAM_COLOR_TRICK" val="1"/>
  <p:tag name="KSO_WM_DIAGRAM_COLOR_TEXT_CAN_REMOVE" val="n"/>
  <p:tag name="KSO_WM_UNIT_VALUE" val="85"/>
  <p:tag name="KSO_WM_UNIT_PRESET_TEXT" val="单击此处输入你的智能图形项正文，文字是您思想的提炼，请尽量言简意赅的阐述观点。单击此处输入你的智能图形项正文，文字是您思想的提炼。单击此处输入你的智能图形项正文，文字是"/>
  <p:tag name="KSO_WM_UNIT_TEXT_FILL_FORE_SCHEMECOLOR_INDEX" val="1"/>
  <p:tag name="KSO_WM_UNIT_TEXT_FILL_TYPE" val="1"/>
  <p:tag name="KSO_WM_UNIT_USESOURCEFORMAT_APPLY" val="1"/>
</p:tagLst>
</file>

<file path=ppt/tags/tag177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n_h_h_f"/>
  <p:tag name="KSO_WM_UNIT_INDEX" val="1_2_4_1"/>
  <p:tag name="KSO_WM_UNIT_ID" val="diagram20233174_2*n_h_h_f*1_2_4_1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UNIT_TEXT_FILL_FORE_SCHEMECOLOR_INDEX_BRIGHTNESS" val="0.15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SCONTENTSTITLE" val="0"/>
  <p:tag name="KSO_WM_UNIT_ISNUMDGMTITLE" val="0"/>
  <p:tag name="KSO_WM_DIAGRAM_GROUP_CODE" val="n1-1"/>
  <p:tag name="KSO_WM_UNIT_SUBTYPE" val="a"/>
  <p:tag name="KSO_WM_DIAGRAM_VERSION" val="3"/>
  <p:tag name="KSO_WM_DIAGRAM_COLOR_TRICK" val="1"/>
  <p:tag name="KSO_WM_DIAGRAM_COLOR_TEXT_CAN_REMOVE" val="n"/>
  <p:tag name="KSO_WM_UNIT_PRESET_TEXT" val="单击此处输入你的智能图形项正文，文字是您思想的提炼，请尽量言简意赅的阐述观点。单击此处输入你的智能图形项正文，文字是您思想的提炼。单击此处输入你的智能图形项正文，文字是"/>
  <p:tag name="KSO_WM_UNIT_TEXT_FILL_FORE_SCHEMECOLOR_INDEX" val="1"/>
  <p:tag name="KSO_WM_UNIT_TEXT_FILL_TYPE" val="1"/>
  <p:tag name="KSO_WM_UNIT_USESOURCEFORMAT_APPLY" val="1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6_4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TYPE" val="n_h_h_i"/>
  <p:tag name="KSO_WM_UNIT_INDEX" val="1_2_6_4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UNIT_LINE_FILL_TYPE" val="2"/>
  <p:tag name="KSO_WM_UNIT_USESOURCEFORMAT_APPLY" val="1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5_4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TYPE" val="n_h_h_i"/>
  <p:tag name="KSO_WM_UNIT_INDEX" val="1_2_5_4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UNIT_LINE_FILL_TYPE" val="2"/>
  <p:tag name="KSO_WM_UNIT_USESOURCEFORMAT_APPLY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5_3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TYPE" val="n_h_h_i"/>
  <p:tag name="KSO_WM_UNIT_INDEX" val="1_2_5_3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UNIT_LINE_FILL_TYPE" val="2"/>
  <p:tag name="KSO_WM_UNIT_USESOURCEFORMAT_APPLY" val="1"/>
</p:tagLst>
</file>

<file path=ppt/tags/tag1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4_4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TYPE" val="n_h_h_i"/>
  <p:tag name="KSO_WM_UNIT_INDEX" val="1_2_4_4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UNIT_LINE_FILL_TYPE" val="2"/>
  <p:tag name="KSO_WM_UNIT_USESOURCEFORMAT_APPLY" val="1"/>
</p:tagLst>
</file>

<file path=ppt/tags/tag1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6_2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TYPE" val="n_h_h_i"/>
  <p:tag name="KSO_WM_UNIT_INDEX" val="1_2_6_2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ORE_SCHEMECOLOR_INDEX" val="5"/>
  <p:tag name="KSO_WM_UNIT_LINE_FILL_TYPE" val="2"/>
  <p:tag name="KSO_WM_UNIT_TEXT_FILL_FORE_SCHEMECOLOR_INDEX" val="2"/>
  <p:tag name="KSO_WM_UNIT_TEXT_FILL_TYPE" val="1"/>
  <p:tag name="KSO_WM_UNIT_USESOURCEFORMAT_APPLY" val="1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4_2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TYPE" val="n_h_h_i"/>
  <p:tag name="KSO_WM_UNIT_INDEX" val="1_2_4_2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ORE_SCHEMECOLOR_INDEX" val="5"/>
  <p:tag name="KSO_WM_UNIT_LINE_FILL_TYPE" val="2"/>
  <p:tag name="KSO_WM_UNIT_TEXT_FILL_FORE_SCHEMECOLOR_INDEX" val="2"/>
  <p:tag name="KSO_WM_UNIT_TEXT_FILL_TYPE" val="1"/>
  <p:tag name="KSO_WM_UNIT_USESOURCEFORMAT_APPLY" val="1"/>
</p:tagLst>
</file>

<file path=ppt/tags/tag1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1_4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TYPE" val="n_h_h_i"/>
  <p:tag name="KSO_WM_UNIT_INDEX" val="1_2_1_4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UNIT_LINE_FILL_TYPE" val="2"/>
  <p:tag name="KSO_WM_UNIT_USESOURCEFORMAT_APPLY" val="1"/>
</p:tagLst>
</file>

<file path=ppt/tags/tag1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2_4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TYPE" val="n_h_h_i"/>
  <p:tag name="KSO_WM_UNIT_INDEX" val="1_2_2_4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UNIT_LINE_FILL_TYPE" val="2"/>
  <p:tag name="KSO_WM_UNIT_USESOURCEFORMAT_APPLY" val="1"/>
</p:tagLst>
</file>

<file path=ppt/tags/tag1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2_3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TYPE" val="n_h_h_i"/>
  <p:tag name="KSO_WM_UNIT_INDEX" val="1_2_2_3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UNIT_LINE_FILL_TYPE" val="2"/>
  <p:tag name="KSO_WM_UNIT_USESOURCEFORMAT_APPLY" val="1"/>
</p:tagLst>
</file>

<file path=ppt/tags/tag1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3_4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TYPE" val="n_h_h_i"/>
  <p:tag name="KSO_WM_UNIT_INDEX" val="1_2_3_4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ORE_SCHEMECOLOR_INDEX" val="5"/>
  <p:tag name="KSO_WM_UNIT_LINE_FILL_TYPE" val="2"/>
  <p:tag name="KSO_WM_UNIT_USESOURCEFORMAT_APPLY" val="1"/>
</p:tagLst>
</file>

<file path=ppt/tags/tag1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1_2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TYPE" val="n_h_h_i"/>
  <p:tag name="KSO_WM_UNIT_INDEX" val="1_2_1_2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ORE_SCHEMECOLOR_INDEX" val="5"/>
  <p:tag name="KSO_WM_UNIT_LINE_FILL_TYPE" val="2"/>
  <p:tag name="KSO_WM_UNIT_TEXT_FILL_FORE_SCHEMECOLOR_INDEX" val="2"/>
  <p:tag name="KSO_WM_UNIT_TEXT_FILL_TYPE" val="1"/>
  <p:tag name="KSO_WM_UNIT_USESOURCEFORMAT_APPLY" val="1"/>
</p:tagLst>
</file>

<file path=ppt/tags/tag1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h_i*1_2_3_3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DIAGRAM_GROUP_CODE" val="n1-1"/>
  <p:tag name="KSO_WM_UNIT_TYPE" val="n_h_h_i"/>
  <p:tag name="KSO_WM_UNIT_INDEX" val="1_2_3_3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ORE_SCHEMECOLOR_INDEX" val="5"/>
  <p:tag name="KSO_WM_UNIT_LINE_FILL_TYPE" val="2"/>
  <p:tag name="KSO_WM_UNIT_TEXT_FILL_FORE_SCHEMECOLOR_INDEX" val="2"/>
  <p:tag name="KSO_WM_UNIT_TEXT_FILL_TYPE" val="1"/>
  <p:tag name="KSO_WM_UNIT_USESOURCEFORMAT_APPLY" val="1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n_h_h_f"/>
  <p:tag name="KSO_WM_UNIT_INDEX" val="1_2_1_1"/>
  <p:tag name="KSO_WM_UNIT_ID" val="diagram20233174_2*n_h_h_f*1_2_1_1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UNIT_TEXT_FILL_FORE_SCHEMECOLOR_INDEX_BRIGHTNESS" val="0.15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SCONTENTSTITLE" val="0"/>
  <p:tag name="KSO_WM_UNIT_ISNUMDGMTITLE" val="0"/>
  <p:tag name="KSO_WM_DIAGRAM_GROUP_CODE" val="n1-1"/>
  <p:tag name="KSO_WM_UNIT_SUBTYPE" val="a"/>
  <p:tag name="KSO_WM_DIAGRAM_VERSION" val="3"/>
  <p:tag name="KSO_WM_DIAGRAM_COLOR_TRICK" val="1"/>
  <p:tag name="KSO_WM_DIAGRAM_COLOR_TEXT_CAN_REMOVE" val="n"/>
  <p:tag name="KSO_WM_UNIT_PRESET_TEXT" val="单击此处输入你的智能图形项正文，文字是您思想的提炼，请尽量言简意赅的阐述观点。单击此处输入你的智能图形项正文，文字是您思想的提炼。单击此处输入你的智能图形项正文，文字是"/>
  <p:tag name="KSO_WM_UNIT_TEXT_FILL_FORE_SCHEMECOLOR_INDEX" val="1"/>
  <p:tag name="KSO_WM_UNIT_TEXT_FILL_TYPE" val="1"/>
  <p:tag name="KSO_WM_UNIT_USESOURCEFORMAT_APPLY" val="1"/>
</p:tagLst>
</file>

<file path=ppt/tags/tag191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n_h_h_f"/>
  <p:tag name="KSO_WM_UNIT_INDEX" val="1_2_2_1"/>
  <p:tag name="KSO_WM_UNIT_ID" val="diagram20233174_2*n_h_h_f*1_2_2_1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UNIT_TEXT_FILL_FORE_SCHEMECOLOR_INDEX_BRIGHTNESS" val="0.15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SCONTENTSTITLE" val="0"/>
  <p:tag name="KSO_WM_UNIT_ISNUMDGMTITLE" val="0"/>
  <p:tag name="KSO_WM_DIAGRAM_GROUP_CODE" val="n1-1"/>
  <p:tag name="KSO_WM_UNIT_SUBTYPE" val="a"/>
  <p:tag name="KSO_WM_DIAGRAM_VERSION" val="3"/>
  <p:tag name="KSO_WM_DIAGRAM_COLOR_TRICK" val="1"/>
  <p:tag name="KSO_WM_DIAGRAM_COLOR_TEXT_CAN_REMOVE" val="n"/>
  <p:tag name="KSO_WM_UNIT_VALUE" val="85"/>
  <p:tag name="KSO_WM_UNIT_PRESET_TEXT" val="单击此处输入你的智能图形项正文，文字是您思想的提炼，请尽量言简意赅的阐述观点。单击此处输入你的智能图形项正文，文字是您思想的提炼。单击此处输入你的智能图形项正文，文字是"/>
  <p:tag name="KSO_WM_UNIT_TEXT_FILL_FORE_SCHEMECOLOR_INDEX" val="1"/>
  <p:tag name="KSO_WM_UNIT_TEXT_FILL_TYPE" val="1"/>
  <p:tag name="KSO_WM_UNIT_USESOURCEFORMAT_APPLY" val="1"/>
</p:tagLst>
</file>

<file path=ppt/tags/tag192.xml><?xml version="1.0" encoding="utf-8"?>
<p:tagLst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n_h_h_f"/>
  <p:tag name="KSO_WM_UNIT_INDEX" val="1_2_3_1"/>
  <p:tag name="KSO_WM_UNIT_ID" val="diagram20233174_2*n_h_h_f*1_2_3_1"/>
  <p:tag name="KSO_WM_TEMPLATE_CATEGORY" val="diagram"/>
  <p:tag name="KSO_WM_TEMPLATE_INDEX" val="20233174"/>
  <p:tag name="KSO_WM_UNIT_LAYERLEVEL" val="1_1_1_1"/>
  <p:tag name="KSO_WM_TAG_VERSION" val="3.0"/>
  <p:tag name="KSO_WM_BEAUTIFY_FLAG" val="#wm#"/>
  <p:tag name="KSO_WM_UNIT_TEXT_FILL_FORE_SCHEMECOLOR_INDEX_BRIGHTNESS" val="0.15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SCONTENTSTITLE" val="0"/>
  <p:tag name="KSO_WM_UNIT_ISNUMDGMTITLE" val="0"/>
  <p:tag name="KSO_WM_DIAGRAM_GROUP_CODE" val="n1-1"/>
  <p:tag name="KSO_WM_UNIT_SUBTYPE" val="a"/>
  <p:tag name="KSO_WM_DIAGRAM_VERSION" val="3"/>
  <p:tag name="KSO_WM_DIAGRAM_COLOR_TRICK" val="1"/>
  <p:tag name="KSO_WM_DIAGRAM_COLOR_TEXT_CAN_REMOVE" val="n"/>
  <p:tag name="KSO_WM_UNIT_PRESET_TEXT" val="单击此处输入你的智能图形项正文，文字是您思想的提炼，请尽量言简意赅的阐述观点。单击此处输入你的智能图形项正文，文字是您思想的提炼。单击此处输入你的智能图形项正文，文字是"/>
  <p:tag name="KSO_WM_UNIT_TEXT_FILL_FORE_SCHEMECOLOR_INDEX" val="1"/>
  <p:tag name="KSO_WM_UNIT_TEXT_FILL_TYPE" val="1"/>
  <p:tag name="KSO_WM_UNIT_USESOURCEFORMAT_APPLY" val="1"/>
</p:tagLst>
</file>

<file path=ppt/tags/tag1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174_2*n_h_a*1_1_1"/>
  <p:tag name="KSO_WM_TEMPLATE_CATEGORY" val="diagram"/>
  <p:tag name="KSO_WM_TEMPLATE_INDEX" val="20233174"/>
  <p:tag name="KSO_WM_UNIT_LAYERLEVEL" val="1_1_1"/>
  <p:tag name="KSO_WM_TAG_VERSION" val="3.0"/>
  <p:tag name="KSO_WM_BEAUTIFY_FLAG" val="#wm#"/>
  <p:tag name="KSO_WM_UNIT_ISCONTENTSTITLE" val="0"/>
  <p:tag name="KSO_WM_UNIT_ISNUMDGMTITLE" val="0"/>
  <p:tag name="KSO_WM_UNIT_NOCLEAR" val="0"/>
  <p:tag name="KSO_WM_UNIT_VALUE" val="20"/>
  <p:tag name="KSO_WM_DIAGRAM_GROUP_CODE" val="n1-1"/>
  <p:tag name="KSO_WM_UNIT_TYPE" val="n_h_a"/>
  <p:tag name="KSO_WM_UNIT_INDEX" val="1_1_1"/>
  <p:tag name="KSO_WM_DIAGRAM_VERSION" val="3"/>
  <p:tag name="KSO_WM_DIAGRAM_COLOR_TRICK" val="1"/>
  <p:tag name="KSO_WM_DIAGRAM_COLOR_TEXT_CAN_REMOVE" val="n"/>
  <p:tag name="KSO_WM_DIAGRAM_MAX_ITEMCNT" val="6"/>
  <p:tag name="KSO_WM_DIAGRAM_MIN_ITEMCNT" val="5"/>
  <p:tag name="KSO_WM_DIAGRAM_VIRTUALLY_FRAME" val="{&quot;height&quot;:484.1169638470028,&quot;left&quot;:25.083858267716526,&quot;top&quot;:89.97279993252491,&quot;width&quot;:887.868661417323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PRESET_TEXT" val="此处输入标题"/>
  <p:tag name="KSO_WM_UNIT_TEXT_FILL_FORE_SCHEMECOLOR_INDEX" val="1"/>
  <p:tag name="KSO_WM_UNIT_TEXT_FILL_TYPE" val="1"/>
  <p:tag name="KSO_WM_UNIT_USESOURCEFORMAT_APPLY" val="1"/>
</p:tagLst>
</file>

<file path=ppt/tags/tag194.xml><?xml version="1.0" encoding="utf-8"?>
<p:tagLst xmlns:p="http://schemas.openxmlformats.org/presentationml/2006/main">
  <p:tag name="KSO_WM_SLIDE_ID" val="diagram20233174_1"/>
  <p:tag name="KSO_WM_TEMPLATE_SUBCATEGORY" val="0"/>
  <p:tag name="KSO_WM_TEMPLATE_MASTER_TYPE" val="0"/>
  <p:tag name="KSO_WM_TEMPLATE_COLOR_TYPE" val="0"/>
  <p:tag name="KSO_WM_SLIDE_ITEM_CNT" val="5"/>
  <p:tag name="KSO_WM_SLIDE_INDEX" val="1"/>
  <p:tag name="KSO_WM_TAG_VERSION" val="3.0"/>
  <p:tag name="KSO_WM_BEAUTIFY_FLAG" val="#wm#"/>
  <p:tag name="KSO_WM_TEMPLATE_CATEGORY" val="diagram"/>
  <p:tag name="KSO_WM_TEMPLATE_INDEX" val="20233174"/>
  <p:tag name="KSO_WM_SLIDE_TYPE" val="text"/>
  <p:tag name="KSO_WM_SLIDE_SUBTYPE" val="diag"/>
  <p:tag name="KSO_WM_SLIDE_SIZE" val="775.477*341.561"/>
  <p:tag name="KSO_WM_SLIDE_POSITION" val="92.3083*107"/>
  <p:tag name="KSO_WM_SLIDE_LAYOUT" val="a_n"/>
  <p:tag name="KSO_WM_SLIDE_LAYOUT_CNT" val="1_1"/>
  <p:tag name="KSO_WM_SPECIAL_SOURCE" val="bdnull"/>
  <p:tag name="KSO_WM_DIAGRAM_GROUP_CODE" val="n1-1"/>
  <p:tag name="KSO_WM_SLIDE_DIAGTYPE" val="n"/>
</p:tagLst>
</file>

<file path=ppt/tags/tag19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19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197.xml><?xml version="1.0" encoding="utf-8"?>
<p:tagLst xmlns:p="http://schemas.openxmlformats.org/presentationml/2006/main">
  <p:tag name="KSO_WM_UNIT_BLOCK" val="0"/>
  <p:tag name="KSO_WM_UNIT_SM_LIMIT_TYPE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11055_1*i*1"/>
  <p:tag name="KSO_WM_TEMPLATE_CATEGORY" val="diagram"/>
  <p:tag name="KSO_WM_TEMPLATE_INDEX" val="20211055"/>
  <p:tag name="KSO_WM_UNIT_LAYERLEVEL" val="1"/>
  <p:tag name="KSO_WM_TAG_VERSION" val="1.0"/>
  <p:tag name="KSO_WM_BEAUTIFY_FLAG" val="#wm#"/>
  <p:tag name="KSO_WM_UNIT_DECORATE_INFO" val="{&quot;ReferentInfo&quot;:{&quot;Id&quot;:&quot;slide&quot;,&quot;X&quot;:{&quot;Pos&quot;:1},&quot;Y&quot;:{&quot;Pos&quot;:1}},&quot;DecorateInfoX&quot;:{&quot;Pos&quot;:1,&quot;IsAbs&quot;:false},&quot;DecorateInfoY&quot;:{&quot;Pos&quot;:1,&quot;IsAbs&quot;:false},&quot;DecorateInfoW&quot;:{&quot;IsAbs&quot;:false},&quot;DecorateInfoH&quot;:{&quot;IsAbs&quot;:false},&quot;whChangeMode&quot;:1}"/>
  <p:tag name="KSO_WM_UNIT_DEC_AREA_ID" val="e9873f812e524d0fb7e1a2e0256e75d5"/>
  <p:tag name="KSO_WM_CHIP_GROUPID" val="5e757e9369be4861f5f86151"/>
  <p:tag name="KSO_WM_CHIP_XID" val="5f5f2f928e478fb0c58a92be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  <p:tag name="KSO_WM_UNIT_VALUE" val="1320"/>
  <p:tag name="KSO_WM_TEMPLATE_ASSEMBLE_XID" val="60656ea44054ed1e2fb7fce4"/>
  <p:tag name="KSO_WM_TEMPLATE_ASSEMBLE_GROUPID" val="60656ea44054ed1e2fb7fce4"/>
</p:tagLst>
</file>

<file path=ppt/tags/tag198.xml><?xml version="1.0" encoding="utf-8"?>
<p:tagLst xmlns:p="http://schemas.openxmlformats.org/presentationml/2006/main">
  <p:tag name="KSO_WM_UNIT_SM_LIMIT_TYPE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11055_1*i*2"/>
  <p:tag name="KSO_WM_TEMPLATE_CATEGORY" val="diagram"/>
  <p:tag name="KSO_WM_TEMPLATE_INDEX" val="20211055"/>
  <p:tag name="KSO_WM_UNIT_LAYERLEVEL" val="1"/>
  <p:tag name="KSO_WM_TAG_VERSION" val="1.0"/>
  <p:tag name="KSO_WM_BEAUTIFY_FLAG" val="#wm#"/>
  <p:tag name="KSO_WM_UNIT_BLOCK" val="0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DEC_AREA_ID" val="c6caebd249174d3d8044106ecfb73dfb"/>
  <p:tag name="KSO_WM_CHIP_GROUPID" val="5e757e9369be4861f5f86151"/>
  <p:tag name="KSO_WM_CHIP_XID" val="5f5f2f928e478fb0c58a92be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12"/>
  <p:tag name="KSO_WM_TEMPLATE_ASSEMBLE_XID" val="60656ea44054ed1e2fb7fce4"/>
  <p:tag name="KSO_WM_TEMPLATE_ASSEMBLE_GROUPID" val="60656ea44054ed1e2fb7fce4"/>
</p:tagLst>
</file>

<file path=ppt/tags/tag199.xml><?xml version="1.0" encoding="utf-8"?>
<p:tagLst xmlns:p="http://schemas.openxmlformats.org/presentationml/2006/main">
  <p:tag name="KSO_WM_UNIT_SM_LIMIT_TYPE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11055_1*i*3"/>
  <p:tag name="KSO_WM_TEMPLATE_CATEGORY" val="diagram"/>
  <p:tag name="KSO_WM_TEMPLATE_INDEX" val="20211055"/>
  <p:tag name="KSO_WM_UNIT_LAYERLEVEL" val="1"/>
  <p:tag name="KSO_WM_TAG_VERSION" val="1.0"/>
  <p:tag name="KSO_WM_BEAUTIFY_FLAG" val="#wm#"/>
  <p:tag name="KSO_WM_UNIT_BLOCK" val="0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1}"/>
  <p:tag name="KSO_WM_UNIT_DEC_AREA_ID" val="b8b40de74c0541c590e79b004c1b3527"/>
  <p:tag name="KSO_WM_CHIP_GROUPID" val="5e757e9369be4861f5f86151"/>
  <p:tag name="KSO_WM_CHIP_XID" val="5f5f2f928e478fb0c58a92be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  <p:tag name="KSO_WM_UNIT_VALUE" val="12"/>
  <p:tag name="KSO_WM_TEMPLATE_ASSEMBLE_XID" val="60656ea44054ed1e2fb7fce4"/>
  <p:tag name="KSO_WM_TEMPLATE_ASSEMBLE_GROUPID" val="60656ea44054ed1e2fb7fce4"/>
</p:tagLst>
</file>

<file path=ppt/tags/tag2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大标题内容"/>
  <p:tag name="KSO_WM_UNIT_NOCLEAR" val="0"/>
  <p:tag name="KSO_WM_UNIT_SHOW_EDIT_AREA_INDICATION" val="1"/>
  <p:tag name="KSO_WM_UNIT_VALUE" val="16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1055_1*a*1"/>
  <p:tag name="KSO_WM_TEMPLATE_CATEGORY" val="diagram"/>
  <p:tag name="KSO_WM_TEMPLATE_INDEX" val="20211055"/>
  <p:tag name="KSO_WM_UNIT_LAYERLEVEL" val="1"/>
  <p:tag name="KSO_WM_TAG_VERSION" val="1.0"/>
  <p:tag name="KSO_WM_BEAUTIFY_FLAG" val="#wm#"/>
  <p:tag name="KSO_WM_CHIP_GROUPID" val="5f461bcef3f92eac738049c8"/>
  <p:tag name="KSO_WM_CHIP_XID" val="5f461bcef3f92eac738049c9"/>
  <p:tag name="KSO_WM_UNIT_DEC_AREA_ID" val="574c6ff4371d4cdfb003c12ddbcea71b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7dc2b88773e8437dada5788def0ab4b7"/>
  <p:tag name="KSO_WM_UNIT_TEXT_FILL_FORE_SCHEMECOLOR_INDEX_BRIGHTNESS" val="0"/>
  <p:tag name="KSO_WM_UNIT_TEXT_FILL_FORE_SCHEMECOLOR_INDEX" val="13"/>
  <p:tag name="KSO_WM_UNIT_TEXT_FILL_TYPE" val="1"/>
  <p:tag name="KSO_WM_TEMPLATE_ASSEMBLE_XID" val="60656ea44054ed1e2fb7fce4"/>
  <p:tag name="KSO_WM_TEMPLATE_ASSEMBLE_GROUPID" val="60656ea44054ed1e2fb7fce4"/>
</p:tagLst>
</file>

<file path=ppt/tags/tag201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可添加副标题"/>
  <p:tag name="KSO_WM_UNIT_NOCLEAR" val="0"/>
  <p:tag name="KSO_WM_UNIT_SHOW_EDIT_AREA_INDICATION" val="1"/>
  <p:tag name="KSO_WM_UNIT_VALUE" val="34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diagram20211055_1*b*1"/>
  <p:tag name="KSO_WM_TEMPLATE_CATEGORY" val="diagram"/>
  <p:tag name="KSO_WM_TEMPLATE_INDEX" val="20211055"/>
  <p:tag name="KSO_WM_UNIT_LAYERLEVEL" val="1"/>
  <p:tag name="KSO_WM_TAG_VERSION" val="1.0"/>
  <p:tag name="KSO_WM_BEAUTIFY_FLAG" val="#wm#"/>
  <p:tag name="KSO_WM_CHIP_GROUPID" val="5f461bcef3f92eac738049c8"/>
  <p:tag name="KSO_WM_CHIP_XID" val="5f461bcef3f92eac738049c9"/>
  <p:tag name="KSO_WM_UNIT_DEC_AREA_ID" val="d79be3bc0d79487f9e5c7a6179479b0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7dc2b88773e8437dada5788def0ab4b7"/>
  <p:tag name="KSO_WM_UNIT_TEXT_FILL_FORE_SCHEMECOLOR_INDEX_BRIGHTNESS" val="-0.5"/>
  <p:tag name="KSO_WM_UNIT_TEXT_FILL_FORE_SCHEMECOLOR_INDEX" val="14"/>
  <p:tag name="KSO_WM_UNIT_TEXT_FILL_TYPE" val="1"/>
  <p:tag name="KSO_WM_TEMPLATE_ASSEMBLE_XID" val="60656ea44054ed1e2fb7fce4"/>
  <p:tag name="KSO_WM_TEMPLATE_ASSEMBLE_GROUPID" val="60656ea44054ed1e2fb7fce4"/>
</p:tagLst>
</file>

<file path=ppt/tags/tag2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228769_1*l_h_i*1_1_1"/>
  <p:tag name="KSO_WM_TEMPLATE_CATEGORY" val="diagram"/>
  <p:tag name="KSO_WM_TEMPLATE_INDEX" val="20228769"/>
  <p:tag name="KSO_WM_UNIT_LAYERLEVEL" val="1_1_1"/>
  <p:tag name="KSO_WM_TAG_VERSION" val="1.0"/>
  <p:tag name="KSO_WM_BEAUTIFY_FLAG" val="#wm#"/>
  <p:tag name="KSO_WM_UNIT_FILL_FORE_SCHEMECOLOR_INDEX_BRIGHTNESS" val="-0.05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2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228769_1*l_h_i*1_1_2"/>
  <p:tag name="KSO_WM_TEMPLATE_CATEGORY" val="diagram"/>
  <p:tag name="KSO_WM_TEMPLATE_INDEX" val="20228769"/>
  <p:tag name="KSO_WM_UNIT_LAYERLEVEL" val="1_1_1"/>
  <p:tag name="KSO_WM_TAG_VERSION" val="1.0"/>
  <p:tag name="KSO_WM_BEAUTIFY_FLAG" val="#wm#"/>
  <p:tag name="KSO_WM_UNIT_FILL_FORE_SCHEMECOLOR_INDEX_1_BRIGHTNESS" val="0.6"/>
  <p:tag name="KSO_WM_UNIT_FILL_FORE_SCHEMECOLOR_INDEX_1" val="5"/>
  <p:tag name="KSO_WM_UNIT_FILL_FORE_SCHEMECOLOR_INDEX_1_POS" val="0"/>
  <p:tag name="KSO_WM_UNIT_FILL_FORE_SCHEMECOLOR_INDEX_1_TRANS" val="0"/>
  <p:tag name="KSO_WM_UNIT_FILL_FORE_SCHEMECOLOR_INDEX_2_BRIGHTNESS" val="0"/>
  <p:tag name="KSO_WM_UNIT_FILL_FORE_SCHEMECOLOR_INDEX_2" val="5"/>
  <p:tag name="KSO_WM_UNIT_FILL_FORE_SCHEMECOLOR_INDEX_2_POS" val="0.66"/>
  <p:tag name="KSO_WM_UNIT_FILL_FORE_SCHEMECOLOR_INDEX_2_TRANS" val="0"/>
  <p:tag name="KSO_WM_UNIT_FILL_GRADIENT_TYPE" val="0"/>
  <p:tag name="KSO_WM_UNIT_FILL_GRADIENT_ANGLE" val="45"/>
  <p:tag name="KSO_WM_UNIT_FILL_GRADIENT_Direction" val="0"/>
  <p:tag name="KSO_WM_UNIT_FILL_TYPE" val="3"/>
  <p:tag name="KSO_WM_UNIT_SHADOW_SCHEMECOLOR_INDEX_BRIGHTNESS" val="0"/>
  <p:tag name="KSO_WM_UNIT_SHADOW_SCHEMECOLOR_INDEX" val="5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204.xml><?xml version="1.0" encoding="utf-8"?>
<p:tagLst xmlns:p="http://schemas.openxmlformats.org/presentationml/2006/main">
  <p:tag name="KSO_WM_UNIT_SUBTYPE" val="a"/>
  <p:tag name="KSO_WM_UNIT_PRESET_TEXT" val="请言简意赅的阐述您的观点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28769_1*l_h_f*1_1_1"/>
  <p:tag name="KSO_WM_TEMPLATE_CATEGORY" val="diagram"/>
  <p:tag name="KSO_WM_TEMPLATE_INDEX" val="20228769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3"/>
  <p:tag name="KSO_WM_UNIT_TEXT_FILL_TYPE" val="1"/>
  <p:tag name="KSO_WM_UNIT_USESOURCEFORMAT_APPLY" val="1"/>
</p:tagLst>
</file>

<file path=ppt/tags/tag2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3"/>
  <p:tag name="KSO_WM_UNIT_ID" val="diagram20228769_1*l_h_i*1_1_3"/>
  <p:tag name="KSO_WM_TEMPLATE_CATEGORY" val="diagram"/>
  <p:tag name="KSO_WM_TEMPLATE_INDEX" val="20228769"/>
  <p:tag name="KSO_WM_UNIT_LAYERLEVEL" val="1_1_1"/>
  <p:tag name="KSO_WM_TAG_VERSION" val="1.0"/>
  <p:tag name="KSO_WM_BEAUTIFY_FLAG" val="#wm#"/>
  <p:tag name="KSO_WM_UNIT_USESOURCEFORMAT_APPLY" val="1"/>
</p:tagLst>
</file>

<file path=ppt/tags/tag2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28769_1*l_h_i*1_2_1"/>
  <p:tag name="KSO_WM_TEMPLATE_CATEGORY" val="diagram"/>
  <p:tag name="KSO_WM_TEMPLATE_INDEX" val="20228769"/>
  <p:tag name="KSO_WM_UNIT_LAYERLEVEL" val="1_1_1"/>
  <p:tag name="KSO_WM_TAG_VERSION" val="1.0"/>
  <p:tag name="KSO_WM_BEAUTIFY_FLAG" val="#wm#"/>
  <p:tag name="KSO_WM_UNIT_FILL_FORE_SCHEMECOLOR_INDEX_BRIGHTNESS" val="-0.05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2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228769_1*l_h_i*1_2_2"/>
  <p:tag name="KSO_WM_TEMPLATE_CATEGORY" val="diagram"/>
  <p:tag name="KSO_WM_TEMPLATE_INDEX" val="20228769"/>
  <p:tag name="KSO_WM_UNIT_LAYERLEVEL" val="1_1_1"/>
  <p:tag name="KSO_WM_TAG_VERSION" val="1.0"/>
  <p:tag name="KSO_WM_BEAUTIFY_FLAG" val="#wm#"/>
  <p:tag name="KSO_WM_UNIT_FILL_FORE_SCHEMECOLOR_INDEX_1_BRIGHTNESS" val="0.8"/>
  <p:tag name="KSO_WM_UNIT_FILL_FORE_SCHEMECOLOR_INDEX_1" val="6"/>
  <p:tag name="KSO_WM_UNIT_FILL_FORE_SCHEMECOLOR_INDEX_1_POS" val="0"/>
  <p:tag name="KSO_WM_UNIT_FILL_FORE_SCHEMECOLOR_INDEX_1_TRANS" val="0"/>
  <p:tag name="KSO_WM_UNIT_FILL_FORE_SCHEMECOLOR_INDEX_2_BRIGHTNESS" val="0"/>
  <p:tag name="KSO_WM_UNIT_FILL_FORE_SCHEMECOLOR_INDEX_2" val="6"/>
  <p:tag name="KSO_WM_UNIT_FILL_FORE_SCHEMECOLOR_INDEX_2_POS" val="0.66"/>
  <p:tag name="KSO_WM_UNIT_FILL_FORE_SCHEMECOLOR_INDEX_2_TRANS" val="0"/>
  <p:tag name="KSO_WM_UNIT_FILL_GRADIENT_TYPE" val="0"/>
  <p:tag name="KSO_WM_UNIT_FILL_GRADIENT_ANGLE" val="45"/>
  <p:tag name="KSO_WM_UNIT_FILL_GRADIENT_Direction" val="0"/>
  <p:tag name="KSO_WM_UNIT_FILL_TYPE" val="3"/>
  <p:tag name="KSO_WM_UNIT_SHADOW_SCHEMECOLOR_INDEX_BRIGHTNESS" val="0"/>
  <p:tag name="KSO_WM_UNIT_SHADOW_SCHEMECOLOR_INDEX" val="6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208.xml><?xml version="1.0" encoding="utf-8"?>
<p:tagLst xmlns:p="http://schemas.openxmlformats.org/presentationml/2006/main">
  <p:tag name="KSO_WM_UNIT_SUBTYPE" val="a"/>
  <p:tag name="KSO_WM_UNIT_PRESET_TEXT" val="请言简意赅的阐述您的观点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28769_1*l_h_f*1_2_1"/>
  <p:tag name="KSO_WM_TEMPLATE_CATEGORY" val="diagram"/>
  <p:tag name="KSO_WM_TEMPLATE_INDEX" val="20228769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3"/>
  <p:tag name="KSO_WM_UNIT_TEXT_FILL_TYPE" val="1"/>
  <p:tag name="KSO_WM_UNIT_USESOURCEFORMAT_APPLY" val="1"/>
</p:tagLst>
</file>

<file path=ppt/tags/tag2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3"/>
  <p:tag name="KSO_WM_UNIT_ID" val="diagram20228769_1*l_h_i*1_2_3"/>
  <p:tag name="KSO_WM_TEMPLATE_CATEGORY" val="diagram"/>
  <p:tag name="KSO_WM_TEMPLATE_INDEX" val="20228769"/>
  <p:tag name="KSO_WM_UNIT_LAYERLEVEL" val="1_1_1"/>
  <p:tag name="KSO_WM_TAG_VERSION" val="1.0"/>
  <p:tag name="KSO_WM_BEAUTIFY_FLAG" val="#wm#"/>
  <p:tag name="KSO_WM_UNIT_USESOURCEFORMAT_APPLY" val="1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SLIDE_ID" val="diagram20211055_1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1"/>
  <p:tag name="KSO_WM_SLIDE_SIZE" val="888*481"/>
  <p:tag name="KSO_WM_SLIDE_POSITION" val="36*23"/>
  <p:tag name="KSO_WM_TAG_VERSION" val="1.0"/>
  <p:tag name="KSO_WM_BEAUTIFY_FLAG" val="#wm#"/>
  <p:tag name="KSO_WM_TEMPLATE_CATEGORY" val="diagram"/>
  <p:tag name="KSO_WM_TEMPLATE_INDEX" val="20211055"/>
  <p:tag name="KSO_WM_SLIDE_LAYOUT" val="a_b_d"/>
  <p:tag name="KSO_WM_SLIDE_LAYOUT_CNT" val="1_1_1"/>
  <p:tag name="KSO_WM_SLIDE_RATIO" val="1.777778"/>
  <p:tag name="KSO_WM_CHIP_INFOS" val="{&quot;type&quot;:0,&quot;layout_type&quot;:&quot;leftright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FILLPROP" val="[[{&quot;text_align&quot;:&quot;cm&quot;,&quot;text_direction&quot;:&quot;horizontal&quot;,&quot;support_big_font&quot;:false,&quot;fill_id&quot;:&quot;4b3d06a1f10d40ff8e06d4f6d0ab0ea3&quot;,&quot;fill_align&quot;:&quot;cm&quot;,&quot;chip_types&quot;:[&quot;text&quot;,&quot;header&quot;]},{&quot;text_align&quot;:&quot;lm&quot;,&quot;text_direction&quot;:&quot;horizontal&quot;,&quot;support_features&quot;:[&quot;collage&quot;,&quot;carousel&quot;,&quot;creativecrop&quot;],&quot;support_big_font&quot;:false,&quot;fill_id&quot;:&quot;8e40daf4927f4521bed00751a0febf31&quot;,&quot;fill_align&quot;:&quot;cm&quot;,&quot;chip_types&quot;:[&quot;diagram&quot;,&quot;pictext&quot;,&quot;text&quot;,&quot;picture&quot;,&quot;chart&quot;,&quot;table&quot;,&quot;video&quot;]}]]"/>
  <p:tag name="KSO_WM_CHIP_XID" val="5f5f2f928e478fb0c58a92be"/>
  <p:tag name="KSO_WM_CHIP_DECFILLPROP" val="[]"/>
  <p:tag name="KSO_WM_CHIP_GROUPID" val="5e757e9369be4861f5f86151"/>
  <p:tag name="KSO_WM_SLIDE_BK_DARK_LIGHT" val="2"/>
  <p:tag name="KSO_WM_SLIDE_BACKGROUND_TYPE" val="general"/>
  <p:tag name="KSO_WM_SLIDE_SUPPORT_FEATURE_TYPE" val="7"/>
  <p:tag name="KSO_WM_TEMPLATE_ASSEMBLE_XID" val="60656ea44054ed1e2fb7fce4"/>
  <p:tag name="KSO_WM_TEMPLATE_ASSEMBLE_GROUPID" val="60656ea44054ed1e2fb7fce4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direction&quot;:1,&quot;id&quot;:&quot;2021-04-01T15:10:25&quot;,&quot;maxSize&quot;:{&quot;size1&quot;:51.3},&quot;minSize&quot;:{&quot;size1&quot;:36.3},&quot;normalSize&quot;:{&quot;size1&quot;:36.6625},&quot;subLayout&quot;:[{&quot;id&quot;:&quot;2021-04-01T15:10:25&quot;,&quot;margin&quot;:{&quot;bottom&quot;:3.8450000286102295,&quot;left&quot;:2.5399999618530273,&quot;right&quot;:0,&quot;top&quot;:3.8450000286102295},&quot;type&quot;:0},{&quot;id&quot;:&quot;2021-04-01T15:10:25&quot;,&quot;margin&quot;:{&quot;bottom&quot;:2.575000047683716,&quot;left&quot;:1.243999719619751,&quot;right&quot;:2.1519999504089355,&quot;top&quot;:2.575000047683716},&quot;type&quot;:0}],&quot;type&quot;:0}"/>
  <p:tag name="KSO_WM_SLIDE_CAN_ADD_NAVIGATION" val="1"/>
  <p:tag name="KSO_WM_SLIDE_BACKGROUND" val="[&quot;general&quot;]"/>
</p:tagLst>
</file>

<file path=ppt/tags/tag21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1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5195_1*i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8"/>
  <p:tag name="KSO_WM_UNIT_FILL_FORE_SCHEMECOLOR_INDEX" val="5"/>
  <p:tag name="KSO_WM_UNIT_FILL_BACK_SCHEMECOLOR_INDEX_BRIGHTNESS" val="-0.05"/>
  <p:tag name="KSO_WM_UNIT_FILL_BACK_SCHEMECOLOR_INDEX" val="14"/>
  <p:tag name="KSO_WM_UNIT_FILL_TYPE" val="2"/>
  <p:tag name="KSO_WM_UNIT_TEXT_FILL_FORE_SCHEMECOLOR_INDEX_BRIGHTNESS" val="0"/>
  <p:tag name="KSO_WM_UNIT_TEXT_FILL_FORE_SCHEMECOLOR_INDEX" val="2"/>
  <p:tag name="KSO_WM_UNIT_TEXT_FILL_TYPE" val="1"/>
</p:tagLst>
</file>

<file path=ppt/tags/tag2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5195_1*i*2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05195_1*i*3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SHADOW_SCHEMECOLOR_INDEX_BRIGHTNESS" val="0.05"/>
  <p:tag name="KSO_WM_UNIT_SHADOW_SCHEMECOLOR_INDEX" val="13"/>
  <p:tag name="KSO_WM_UNIT_TEXT_FILL_FORE_SCHEMECOLOR_INDEX_BRIGHTNESS" val="0"/>
  <p:tag name="KSO_WM_UNIT_TEXT_FILL_FORE_SCHEMECOLOR_INDEX" val="2"/>
  <p:tag name="KSO_WM_UNIT_TEXT_FILL_TYPE" val="1"/>
</p:tagLst>
</file>

<file path=ppt/tags/tag216.xml><?xml version="1.0" encoding="utf-8"?>
<p:tagLst xmlns:p="http://schemas.openxmlformats.org/presentationml/2006/main">
  <p:tag name="KSO_WM_UNIT_TEXT_PART_ID_V2" val="d-4-2"/>
  <p:tag name="KSO_WM_UNIT_ISCONTENTSTITLE" val="0"/>
  <p:tag name="KSO_WM_UNIT_ISNUMDGMTITLE" val="0"/>
  <p:tag name="KSO_WM_UNIT_NOCLEAR" val="0"/>
  <p:tag name="KSO_WM_UNIT_VALUE" val="43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diagram20205195_1*b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PRESET_TEXT" val="单击此处添加副标题"/>
  <p:tag name="KSO_WM_UNIT_TEXT_FILL_FORE_SCHEMECOLOR_INDEX_BRIGHTNESS" val="0.25"/>
  <p:tag name="KSO_WM_UNIT_TEXT_FILL_FORE_SCHEMECOLOR_INDEX" val="13"/>
  <p:tag name="KSO_WM_UNIT_TEXT_FILL_TYPE" val="1"/>
</p:tagLst>
</file>

<file path=ppt/tags/tag217.xml><?xml version="1.0" encoding="utf-8"?>
<p:tagLst xmlns:p="http://schemas.openxmlformats.org/presentationml/2006/main">
  <p:tag name="KSO_WM_UNIT_NOCLEAR" val="0"/>
  <p:tag name="KSO_WM_UNIT_VALUE" val="88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5195_1*f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PRESET_TEXT" val="单击此处输入你的正文，文字是您思想的提炼，为了最终演示发布的良好效果，请尽量言简意赅的阐述观点；根据需要可酌情增减文字。&#13;单击此处输入你的正文，文字是您思想的提炼，为了最终演示发布的良好效果，请尽量言简意赅的阐述观点；根据需要可酌情增减文字。&#13;单击此处输入你的正文，文字是您思想的提炼，为了最终演示发布的良好效果，请尽量言简意赅的阐述观点；根据需要可酌情增减文字。&#13;单击此处输入你的正文，文字是您思想的提炼，为了最终演示发布的良好效果，请尽量言简意赅的阐述观点；根据需要可酌情增减文字。"/>
  <p:tag name="KSO_WM_UNIT_SUBTYPE" val="a"/>
  <p:tag name="KSO_WM_UNIT_TEXT_FILL_FORE_SCHEMECOLOR_INDEX_BRIGHTNESS" val="0.25"/>
  <p:tag name="KSO_WM_UNIT_TEXT_FILL_FORE_SCHEMECOLOR_INDEX" val="13"/>
  <p:tag name="KSO_WM_UNIT_TEXT_FILL_TYPE" val="1"/>
</p:tagLst>
</file>

<file path=ppt/tags/tag2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205195_1*i*4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8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205195_1*i*5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SLIDE_ID" val="diagram20205195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59*522"/>
  <p:tag name="KSO_WM_SLIDE_POSITION" val="0*18"/>
  <p:tag name="KSO_WM_TAG_VERSION" val="1.0"/>
  <p:tag name="KSO_WM_BEAUTIFY_FLAG" val="#wm#"/>
  <p:tag name="KSO_WM_TEMPLATE_CATEGORY" val="diagram"/>
  <p:tag name="KSO_WM_TEMPLATE_INDEX" val="20205195"/>
  <p:tag name="KSO_WM_SLIDE_LAYOUT" val="a_b_f"/>
  <p:tag name="KSO_WM_SLIDE_LAYOUT_CNT" val="1_1_1"/>
  <p:tag name="KSO_WM_SLIDE_BK_DARK_LIGHT" val="2"/>
  <p:tag name="KSO_WM_SLIDE_BACKGROUND_TYPE" val="general"/>
</p:tagLst>
</file>

<file path=ppt/tags/tag22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2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5195_1*i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8"/>
  <p:tag name="KSO_WM_UNIT_FILL_FORE_SCHEMECOLOR_INDEX" val="5"/>
  <p:tag name="KSO_WM_UNIT_FILL_BACK_SCHEMECOLOR_INDEX_BRIGHTNESS" val="-0.05"/>
  <p:tag name="KSO_WM_UNIT_FILL_BACK_SCHEMECOLOR_INDEX" val="14"/>
  <p:tag name="KSO_WM_UNIT_FILL_TYPE" val="2"/>
  <p:tag name="KSO_WM_UNIT_TEXT_FILL_FORE_SCHEMECOLOR_INDEX_BRIGHTNESS" val="0"/>
  <p:tag name="KSO_WM_UNIT_TEXT_FILL_FORE_SCHEMECOLOR_INDEX" val="2"/>
  <p:tag name="KSO_WM_UNIT_TEXT_FILL_TYPE" val="1"/>
</p:tagLst>
</file>

<file path=ppt/tags/tag2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5195_1*i*2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05195_1*i*3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6"/>
  <p:tag name="KSO_WM_UNIT_FILL_TYPE" val="1"/>
  <p:tag name="KSO_WM_UNIT_SHADOW_SCHEMECOLOR_INDEX_BRIGHTNESS" val="0.05"/>
  <p:tag name="KSO_WM_UNIT_SHADOW_SCHEMECOLOR_INDEX" val="13"/>
  <p:tag name="KSO_WM_UNIT_TEXT_FILL_FORE_SCHEMECOLOR_INDEX_BRIGHTNESS" val="0"/>
  <p:tag name="KSO_WM_UNIT_TEXT_FILL_FORE_SCHEMECOLOR_INDEX" val="2"/>
  <p:tag name="KSO_WM_UNIT_TEXT_FILL_TYPE" val="1"/>
</p:tagLst>
</file>

<file path=ppt/tags/tag226.xml><?xml version="1.0" encoding="utf-8"?>
<p:tagLst xmlns:p="http://schemas.openxmlformats.org/presentationml/2006/main">
  <p:tag name="KSO_WM_UNIT_TEXT_PART_ID_V2" val="d-4-2"/>
  <p:tag name="KSO_WM_UNIT_ISCONTENTSTITLE" val="0"/>
  <p:tag name="KSO_WM_UNIT_ISNUMDGMTITLE" val="0"/>
  <p:tag name="KSO_WM_UNIT_NOCLEAR" val="0"/>
  <p:tag name="KSO_WM_UNIT_VALUE" val="43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diagram20205195_1*b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PRESET_TEXT" val="单击此处添加副标题"/>
  <p:tag name="KSO_WM_UNIT_TEXT_FILL_FORE_SCHEMECOLOR_INDEX_BRIGHTNESS" val="0.25"/>
  <p:tag name="KSO_WM_UNIT_TEXT_FILL_FORE_SCHEMECOLOR_INDEX" val="13"/>
  <p:tag name="KSO_WM_UNIT_TEXT_FILL_TYPE" val="1"/>
</p:tagLst>
</file>

<file path=ppt/tags/tag227.xml><?xml version="1.0" encoding="utf-8"?>
<p:tagLst xmlns:p="http://schemas.openxmlformats.org/presentationml/2006/main">
  <p:tag name="KSO_WM_UNIT_NOCLEAR" val="0"/>
  <p:tag name="KSO_WM_UNIT_VALUE" val="88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5195_1*f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PRESET_TEXT" val="单击此处输入你的正文，文字是您思想的提炼，为了最终演示发布的良好效果，请尽量言简意赅的阐述观点；根据需要可酌情增减文字。&#13;单击此处输入你的正文，文字是您思想的提炼，为了最终演示发布的良好效果，请尽量言简意赅的阐述观点；根据需要可酌情增减文字。&#13;单击此处输入你的正文，文字是您思想的提炼，为了最终演示发布的良好效果，请尽量言简意赅的阐述观点；根据需要可酌情增减文字。&#13;单击此处输入你的正文，文字是您思想的提炼，为了最终演示发布的良好效果，请尽量言简意赅的阐述观点；根据需要可酌情增减文字。"/>
  <p:tag name="KSO_WM_UNIT_SUBTYPE" val="a"/>
  <p:tag name="KSO_WM_UNIT_TEXT_FILL_FORE_SCHEMECOLOR_INDEX_BRIGHTNESS" val="0.25"/>
  <p:tag name="KSO_WM_UNIT_TEXT_FILL_FORE_SCHEMECOLOR_INDEX" val="13"/>
  <p:tag name="KSO_WM_UNIT_TEXT_FILL_TYPE" val="1"/>
</p:tagLst>
</file>

<file path=ppt/tags/tag2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205195_1*i*4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8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205195_1*i*5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5195_1*a*1"/>
  <p:tag name="KSO_WM_TEMPLATE_CATEGORY" val="diagram"/>
  <p:tag name="KSO_WM_TEMPLATE_INDEX" val="20205195"/>
  <p:tag name="KSO_WM_UNIT_LAYERLEVEL" val="1"/>
  <p:tag name="KSO_WM_TAG_VERSION" val="1.0"/>
  <p:tag name="KSO_WM_BEAUTIFY_FLAG" val="#wm#"/>
  <p:tag name="KSO_WM_UNIT_PRESET_TEXT" val="单击此处添加大标题内容"/>
  <p:tag name="KSO_WM_UNIT_TEXT_FILL_FORE_SCHEMECOLOR_INDEX_BRIGHTNESS" val="0.15"/>
  <p:tag name="KSO_WM_UNIT_TEXT_FILL_FORE_SCHEMECOLOR_INDEX" val="13"/>
  <p:tag name="KSO_WM_UNIT_TEXT_FILL_TYPE" val="1"/>
</p:tagLst>
</file>

<file path=ppt/tags/tag231.xml><?xml version="1.0" encoding="utf-8"?>
<p:tagLst xmlns:p="http://schemas.openxmlformats.org/presentationml/2006/main">
  <p:tag name="KSO_WM_SLIDE_ID" val="diagram20205195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59*522"/>
  <p:tag name="KSO_WM_SLIDE_POSITION" val="0*18"/>
  <p:tag name="KSO_WM_TAG_VERSION" val="1.0"/>
  <p:tag name="KSO_WM_BEAUTIFY_FLAG" val="#wm#"/>
  <p:tag name="KSO_WM_TEMPLATE_CATEGORY" val="diagram"/>
  <p:tag name="KSO_WM_TEMPLATE_INDEX" val="20205195"/>
  <p:tag name="KSO_WM_SLIDE_LAYOUT" val="a_b_f"/>
  <p:tag name="KSO_WM_SLIDE_LAYOUT_CNT" val="1_1_1"/>
  <p:tag name="KSO_WM_SLIDE_BK_DARK_LIGHT" val="2"/>
  <p:tag name="KSO_WM_SLIDE_BACKGROUND_TYPE" val="general"/>
</p:tagLst>
</file>

<file path=ppt/tags/tag23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3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13566_1*i*1"/>
  <p:tag name="KSO_WM_TEMPLATE_CATEGORY" val="diagram"/>
  <p:tag name="KSO_WM_TEMPLATE_INDEX" val="20213566"/>
  <p:tag name="KSO_WM_UNIT_LAYERLEVEL" val="1"/>
  <p:tag name="KSO_WM_TAG_VERSION" val="1.0"/>
  <p:tag name="KSO_WM_BEAUTIFY_FLAG" val="#wm#"/>
  <p:tag name="KSO_WM_UNIT_BLOCK" val="0"/>
  <p:tag name="KSO_WM_UNIT_SM_LIMIT_TYPE" val="2"/>
  <p:tag name="KSO_WM_UNIT_DEC_AREA_ID" val="d439360daf21499ca0f584414eea1c99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1}"/>
  <p:tag name="KSO_WM_CHIP_GROUPID" val="5ef2c8d5a491bb0086638fc7"/>
  <p:tag name="KSO_WM_CHIP_XID" val="5ef2c8d5a491bb0086638fc8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36"/>
  <p:tag name="KSO_WM_TEMPLATE_ASSEMBLE_XID" val="60656e944054ed1e2fb7fbff"/>
  <p:tag name="KSO_WM_TEMPLATE_ASSEMBLE_GROUPID" val="60656e944054ed1e2fb7fbff"/>
</p:tagLst>
</file>

<file path=ppt/tags/tag2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13566_1*i*2"/>
  <p:tag name="KSO_WM_TEMPLATE_CATEGORY" val="diagram"/>
  <p:tag name="KSO_WM_TEMPLATE_INDEX" val="20213566"/>
  <p:tag name="KSO_WM_UNIT_LAYERLEVEL" val="1"/>
  <p:tag name="KSO_WM_TAG_VERSION" val="1.0"/>
  <p:tag name="KSO_WM_BEAUTIFY_FLAG" val="#wm#"/>
  <p:tag name="KSO_WM_UNIT_BLOCK" val="0"/>
  <p:tag name="KSO_WM_UNIT_SM_LIMIT_TYPE" val="2"/>
  <p:tag name="KSO_WM_UNIT_DEC_AREA_ID" val="62faf3c8475e4fe8996c14d337f67bc5"/>
  <p:tag name="KSO_WM_UNIT_DECORATE_INFO" val="{&quot;ReferentInfo&quot;:{&quot;Id&quot;:&quot;slide&quot;,&quot;X&quot;:{&quot;Pos&quot;:2},&quot;Y&quot;:{&quot;Pos&quot;:0}},&quot;DecorateInfoX&quot;:{&quot;Pos&quot;:2,&quot;IsAbs&quot;:false},&quot;DecorateInfoY&quot;:{&quot;Pos&quot;:0,&quot;IsAbs&quot;:false},&quot;DecorateInfoW&quot;:{&quot;IsAbs&quot;:false},&quot;DecorateInfoH&quot;:{&quot;IsAbs&quot;:false},&quot;whChangeMode&quot;:1}"/>
  <p:tag name="KSO_WM_CHIP_GROUPID" val="5ef2c8d5a491bb0086638fc7"/>
  <p:tag name="KSO_WM_CHIP_XID" val="5ef2c8d5a491bb0086638fc8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72"/>
  <p:tag name="KSO_WM_TEMPLATE_ASSEMBLE_XID" val="60656e944054ed1e2fb7fbff"/>
  <p:tag name="KSO_WM_TEMPLATE_ASSEMBLE_GROUPID" val="60656e944054ed1e2fb7fbff"/>
</p:tagLst>
</file>

<file path=ppt/tags/tag2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13566_1*i*3"/>
  <p:tag name="KSO_WM_TEMPLATE_CATEGORY" val="diagram"/>
  <p:tag name="KSO_WM_TEMPLATE_INDEX" val="20213566"/>
  <p:tag name="KSO_WM_UNIT_LAYERLEVEL" val="1"/>
  <p:tag name="KSO_WM_TAG_VERSION" val="1.0"/>
  <p:tag name="KSO_WM_BEAUTIFY_FLAG" val="#wm#"/>
  <p:tag name="KSO_WM_UNIT_BLOCK" val="0"/>
  <p:tag name="KSO_WM_UNIT_SM_LIMIT_TYPE" val="2"/>
  <p:tag name="KSO_WM_UNIT_DEC_AREA_ID" val="a9769b6df2724e28bbd7658674dab369"/>
  <p:tag name="KSO_WM_UNIT_DECORATE_INFO" val="{&quot;ReferentInfo&quot;:{&quot;Id&quot;:&quot;slide&quot;,&quot;X&quot;:{&quot;Pos&quot;:2},&quot;Y&quot;:{&quot;Pos&quot;:2}},&quot;DecorateInfoX&quot;:{&quot;Pos&quot;:2,&quot;IsAbs&quot;:false},&quot;DecorateInfoY&quot;:{&quot;Pos&quot;:2,&quot;IsAbs&quot;:false},&quot;DecorateInfoW&quot;:{&quot;IsAbs&quot;:false},&quot;DecorateInfoH&quot;:{&quot;IsAbs&quot;:false},&quot;whChangeMode&quot;:1}"/>
  <p:tag name="KSO_WM_CHIP_GROUPID" val="5ef2c8d5a491bb0086638fc7"/>
  <p:tag name="KSO_WM_CHIP_XID" val="5ef2c8d5a491bb0086638fc8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36"/>
  <p:tag name="KSO_WM_TEMPLATE_ASSEMBLE_XID" val="60656e944054ed1e2fb7fbff"/>
  <p:tag name="KSO_WM_TEMPLATE_ASSEMBLE_GROUPID" val="60656e944054ed1e2fb7fbff"/>
</p:tagLst>
</file>

<file path=ppt/tags/tag2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213566_1*i*4"/>
  <p:tag name="KSO_WM_TEMPLATE_CATEGORY" val="diagram"/>
  <p:tag name="KSO_WM_TEMPLATE_INDEX" val="20213566"/>
  <p:tag name="KSO_WM_UNIT_LAYERLEVEL" val="1"/>
  <p:tag name="KSO_WM_TAG_VERSION" val="1.0"/>
  <p:tag name="KSO_WM_BEAUTIFY_FLAG" val="#wm#"/>
  <p:tag name="KSO_WM_UNIT_BLOCK" val="0"/>
  <p:tag name="KSO_WM_UNIT_SM_LIMIT_TYPE" val="2"/>
  <p:tag name="KSO_WM_UNIT_DEC_AREA_ID" val="00dabcf58f954073b2381526e27b8be9"/>
  <p:tag name="KSO_WM_UNIT_DECORATE_INFO" val="{&quot;ReferentInfo&quot;:{&quot;Id&quot;:&quot;slide&quot;,&quot;X&quot;:{&quot;Pos&quot;:0},&quot;Y&quot;:{&quot;Pos&quot;:2}},&quot;DecorateInfoX&quot;:{&quot;Pos&quot;:0,&quot;IsAbs&quot;:false},&quot;DecorateInfoY&quot;:{&quot;Pos&quot;:2,&quot;IsAbs&quot;:false},&quot;DecorateInfoW&quot;:{&quot;IsAbs&quot;:false},&quot;DecorateInfoH&quot;:{&quot;IsAbs&quot;:false},&quot;whChangeMode&quot;:1}"/>
  <p:tag name="KSO_WM_CHIP_GROUPID" val="5ef2c8d5a491bb0086638fc7"/>
  <p:tag name="KSO_WM_CHIP_XID" val="5ef2c8d5a491bb0086638fc8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72"/>
  <p:tag name="KSO_WM_TEMPLATE_ASSEMBLE_XID" val="60656e944054ed1e2fb7fbff"/>
  <p:tag name="KSO_WM_TEMPLATE_ASSEMBLE_GROUPID" val="60656e944054ed1e2fb7fbff"/>
</p:tagLst>
</file>

<file path=ppt/tags/tag238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添加大标题"/>
  <p:tag name="KSO_WM_UNIT_NOCLEAR" val="0"/>
  <p:tag name="KSO_WM_UNIT_VALUE" val="1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3566_1*a*1"/>
  <p:tag name="KSO_WM_TEMPLATE_CATEGORY" val="diagram"/>
  <p:tag name="KSO_WM_TEMPLATE_INDEX" val="20213566"/>
  <p:tag name="KSO_WM_UNIT_LAYERLEVEL" val="1"/>
  <p:tag name="KSO_WM_TAG_VERSION" val="1.0"/>
  <p:tag name="KSO_WM_BEAUTIFY_FLAG" val="#wm#"/>
  <p:tag name="KSO_WM_UNIT_SHOW_EDIT_AREA_INDICATION" val="1"/>
  <p:tag name="KSO_WM_UNIT_DEFAULT_FONT" val="24;44;4"/>
  <p:tag name="KSO_WM_UNIT_BLOCK" val="0"/>
  <p:tag name="KSO_WM_UNIT_DEC_AREA_ID" val="724f7f282dc9457d82835be896d0d8ee"/>
  <p:tag name="KSO_WM_CHIP_GROUPID" val="5f0681562c9c209bb8bb14eb"/>
  <p:tag name="KSO_WM_CHIP_XID" val="5f0681562c9c209bb8bb14ec"/>
  <p:tag name="KSO_WM_CHIP_FILLAREA_FILL_RULE" val="{&quot;fill_align&quot;:&quot;lm&quot;,&quot;fill_mode&quot;:&quot;full&quot;,&quot;sacle_strategy&quot;:&quot;smart&quot;}"/>
  <p:tag name="KSO_WM_ASSEMBLE_CHIP_INDEX" val="6fb2c19eaa3840418c005929e64568ea"/>
  <p:tag name="KSO_WM_UNIT_SUPPORT_BIG_FONT" val="1"/>
  <p:tag name="KSO_WM_UNIT_TEXT_FILL_FORE_SCHEMECOLOR_INDEX_BRIGHTNESS" val="0"/>
  <p:tag name="KSO_WM_UNIT_TEXT_FILL_FORE_SCHEMECOLOR_INDEX" val="13"/>
  <p:tag name="KSO_WM_UNIT_TEXT_FILL_TYPE" val="1"/>
  <p:tag name="KSO_WM_TEMPLATE_ASSEMBLE_XID" val="60656e944054ed1e2fb7fbff"/>
  <p:tag name="KSO_WM_TEMPLATE_ASSEMBLE_GROUPID" val="60656e944054ed1e2fb7fbff"/>
</p:tagLst>
</file>

<file path=ppt/tags/tag239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可添加副标题"/>
  <p:tag name="KSO_WM_UNIT_NOCLEAR" val="0"/>
  <p:tag name="KSO_WM_UNIT_SHOW_EDIT_AREA_INDICATION" val="1"/>
  <p:tag name="KSO_WM_UNIT_VALUE" val="39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diagram20213566_1*b*1"/>
  <p:tag name="KSO_WM_TEMPLATE_CATEGORY" val="diagram"/>
  <p:tag name="KSO_WM_TEMPLATE_INDEX" val="20213566"/>
  <p:tag name="KSO_WM_UNIT_LAYERLEVEL" val="1"/>
  <p:tag name="KSO_WM_TAG_VERSION" val="1.0"/>
  <p:tag name="KSO_WM_BEAUTIFY_FLAG" val="#wm#"/>
  <p:tag name="KSO_WM_UNIT_DEFAULT_FONT" val="18;24;2"/>
  <p:tag name="KSO_WM_UNIT_BLOCK" val="0"/>
  <p:tag name="KSO_WM_UNIT_DEC_AREA_ID" val="da44bc9de974446ba0b793c43e440f5a"/>
  <p:tag name="KSO_WM_CHIP_GROUPID" val="5f0681562c9c209bb8bb14eb"/>
  <p:tag name="KSO_WM_CHIP_XID" val="5f0681562c9c209bb8bb14ec"/>
  <p:tag name="KSO_WM_CHIP_FILLAREA_FILL_RULE" val="{&quot;fill_align&quot;:&quot;lm&quot;,&quot;fill_mode&quot;:&quot;full&quot;,&quot;sacle_strategy&quot;:&quot;smart&quot;}"/>
  <p:tag name="KSO_WM_ASSEMBLE_CHIP_INDEX" val="6fb2c19eaa3840418c005929e64568ea"/>
  <p:tag name="KSO_WM_UNIT_SUPPORT_BIG_FONT" val="1"/>
  <p:tag name="KSO_WM_UNIT_TEXT_FILL_FORE_SCHEMECOLOR_INDEX_BRIGHTNESS" val="-0.25"/>
  <p:tag name="KSO_WM_UNIT_TEXT_FILL_FORE_SCHEMECOLOR_INDEX" val="14"/>
  <p:tag name="KSO_WM_UNIT_TEXT_FILL_TYPE" val="1"/>
  <p:tag name="KSO_WM_TEMPLATE_ASSEMBLE_XID" val="60656e944054ed1e2fb7fbff"/>
  <p:tag name="KSO_WM_TEMPLATE_ASSEMBLE_GROUPID" val="60656e944054ed1e2fb7fbff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219463_3*l_h_i*1_1_1"/>
  <p:tag name="KSO_WM_TEMPLATE_CATEGORY" val="diagram"/>
  <p:tag name="KSO_WM_TEMPLATE_INDEX" val="20219463"/>
  <p:tag name="KSO_WM_UNIT_LAYERLEVEL" val="1_1_1"/>
  <p:tag name="KSO_WM_TAG_VERSION" val="1.0"/>
  <p:tag name="KSO_WM_BEAUTIFY_FLAG" val="#wm#"/>
  <p:tag name="KSO_WM_CHIP_GROUPID" val="60bed63f4737e0f4c1ebe8d0"/>
  <p:tag name="KSO_WM_CHIP_XID" val="60bed63f4737e0f4c1ebe8d1"/>
  <p:tag name="KSO_WM_ASSEMBLE_CHIP_INDEX" val="3bbd87f702834ed69922de00267432ae"/>
  <p:tag name="KSO_WM_UNIT_VALUE" val="80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3"/>
  <p:tag name="KSO_WM_UNIT_ID" val="diagram20219463_3*l_h_i*1_1_3"/>
  <p:tag name="KSO_WM_TEMPLATE_CATEGORY" val="diagram"/>
  <p:tag name="KSO_WM_TEMPLATE_INDEX" val="20219463"/>
  <p:tag name="KSO_WM_UNIT_LAYERLEVEL" val="1_1_1"/>
  <p:tag name="KSO_WM_TAG_VERSION" val="1.0"/>
  <p:tag name="KSO_WM_BEAUTIFY_FLAG" val="#wm#"/>
  <p:tag name="KSO_WM_CHIP_GROUPID" val="60bed63f4737e0f4c1ebe8d0"/>
  <p:tag name="KSO_WM_CHIP_XID" val="60bed63f4737e0f4c1ebe8d1"/>
  <p:tag name="KSO_WM_ASSEMBLE_CHIP_INDEX" val="3bbd87f702834ed69922de00267432ae"/>
  <p:tag name="KSO_WM_UNIT_VALUE" val="9"/>
  <p:tag name="KSO_WM_UNIT_FILL_FORE_SCHEMECOLOR_INDEX_BRIGHTNESS" val="0"/>
  <p:tag name="KSO_WM_UNIT_FILL_FORE_SCHEMECOLOR_INDEX" val="14"/>
  <p:tag name="KSO_WM_UNIT_FILL_TYPE" val="1"/>
  <p:tag name="KSO_WM_UNIT_LINE_FORE_SCHEMECOLOR_INDEX_BRIGHTNESS" val="0.4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242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19463_3*l_h_f*1_1_1"/>
  <p:tag name="KSO_WM_TEMPLATE_CATEGORY" val="diagram"/>
  <p:tag name="KSO_WM_TEMPLATE_INDEX" val="20219463"/>
  <p:tag name="KSO_WM_UNIT_LAYERLEVEL" val="1_1_1"/>
  <p:tag name="KSO_WM_TAG_VERSION" val="1.0"/>
  <p:tag name="KSO_WM_BEAUTIFY_FLAG" val="#wm#"/>
  <p:tag name="KSO_WM_UNIT_PRESET_TEXT" val="在此输入你阐述观点。"/>
  <p:tag name="KSO_WM_CHIP_GROUPID" val="60bed63f4737e0f4c1ebe8d0"/>
  <p:tag name="KSO_WM_CHIP_XID" val="60bed63f4737e0f4c1ebe8d1"/>
  <p:tag name="KSO_WM_ASSEMBLE_CHIP_INDEX" val="3bbd87f702834ed69922de00267432ae"/>
  <p:tag name="KSO_WM_UNIT_VALUE" val="10"/>
  <p:tag name="KSO_WM_UNIT_TEXT_FILL_FORE_SCHEMECOLOR_INDEX_BRIGHTNESS" val="0"/>
  <p:tag name="KSO_WM_UNIT_TEXT_FILL_FORE_SCHEMECOLOR_INDEX" val="14"/>
  <p:tag name="KSO_WM_UNIT_TEXT_FILL_TYPE" val="1"/>
</p:tagLst>
</file>

<file path=ppt/tags/tag2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1_2"/>
  <p:tag name="KSO_WM_UNIT_ID" val="diagram20219463_3*l_h_i*1_1_2"/>
  <p:tag name="KSO_WM_TEMPLATE_CATEGORY" val="diagram"/>
  <p:tag name="KSO_WM_TEMPLATE_INDEX" val="20219463"/>
  <p:tag name="KSO_WM_UNIT_LAYERLEVEL" val="1_1_1"/>
  <p:tag name="KSO_WM_TAG_VERSION" val="1.0"/>
  <p:tag name="KSO_WM_BEAUTIFY_FLAG" val="#wm#"/>
  <p:tag name="KSO_WM_CHIP_GROUPID" val="60bed63f4737e0f4c1ebe8d0"/>
  <p:tag name="KSO_WM_CHIP_XID" val="60bed63f4737e0f4c1ebe8d1"/>
  <p:tag name="KSO_WM_ASSEMBLE_CHIP_INDEX" val="3bbd87f702834ed69922de00267432ae"/>
  <p:tag name="KSO_WM_UNIT_VALUE" val="1"/>
  <p:tag name="KSO_WM_UNIT_TEXT_FILL_FORE_SCHEMECOLOR_INDEX_BRIGHTNESS" val="0.15"/>
  <p:tag name="KSO_WM_UNIT_TEXT_FILL_FORE_SCHEMECOLOR_INDEX" val="13"/>
  <p:tag name="KSO_WM_UNIT_TEXT_FILL_TYPE" val="1"/>
</p:tagLst>
</file>

<file path=ppt/tags/tag2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19463_3*l_h_i*1_2_1"/>
  <p:tag name="KSO_WM_TEMPLATE_CATEGORY" val="diagram"/>
  <p:tag name="KSO_WM_TEMPLATE_INDEX" val="20219463"/>
  <p:tag name="KSO_WM_UNIT_LAYERLEVEL" val="1_1_1"/>
  <p:tag name="KSO_WM_TAG_VERSION" val="1.0"/>
  <p:tag name="KSO_WM_BEAUTIFY_FLAG" val="#wm#"/>
  <p:tag name="KSO_WM_CHIP_GROUPID" val="60bed63f4737e0f4c1ebe8d0"/>
  <p:tag name="KSO_WM_CHIP_XID" val="60bed63f4737e0f4c1ebe8d1"/>
  <p:tag name="KSO_WM_ASSEMBLE_CHIP_INDEX" val="3bbd87f702834ed69922de00267432ae"/>
  <p:tag name="KSO_WM_UNIT_VALUE" val="80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3"/>
  <p:tag name="KSO_WM_UNIT_ID" val="diagram20219463_3*l_h_i*1_2_3"/>
  <p:tag name="KSO_WM_TEMPLATE_CATEGORY" val="diagram"/>
  <p:tag name="KSO_WM_TEMPLATE_INDEX" val="20219463"/>
  <p:tag name="KSO_WM_UNIT_LAYERLEVEL" val="1_1_1"/>
  <p:tag name="KSO_WM_TAG_VERSION" val="1.0"/>
  <p:tag name="KSO_WM_BEAUTIFY_FLAG" val="#wm#"/>
  <p:tag name="KSO_WM_CHIP_GROUPID" val="60bed63f4737e0f4c1ebe8d0"/>
  <p:tag name="KSO_WM_CHIP_XID" val="60bed63f4737e0f4c1ebe8d1"/>
  <p:tag name="KSO_WM_ASSEMBLE_CHIP_INDEX" val="3bbd87f702834ed69922de00267432ae"/>
  <p:tag name="KSO_WM_UNIT_VALUE" val="9"/>
  <p:tag name="KSO_WM_UNIT_FILL_FORE_SCHEMECOLOR_INDEX_BRIGHTNESS" val="0"/>
  <p:tag name="KSO_WM_UNIT_FILL_FORE_SCHEMECOLOR_INDEX" val="14"/>
  <p:tag name="KSO_WM_UNIT_FILL_TYPE" val="1"/>
  <p:tag name="KSO_WM_UNIT_LINE_FORE_SCHEMECOLOR_INDEX_BRIGHTNESS" val="0.4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246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19463_3*l_h_f*1_2_1"/>
  <p:tag name="KSO_WM_TEMPLATE_CATEGORY" val="diagram"/>
  <p:tag name="KSO_WM_TEMPLATE_INDEX" val="20219463"/>
  <p:tag name="KSO_WM_UNIT_LAYERLEVEL" val="1_1_1"/>
  <p:tag name="KSO_WM_TAG_VERSION" val="1.0"/>
  <p:tag name="KSO_WM_BEAUTIFY_FLAG" val="#wm#"/>
  <p:tag name="KSO_WM_UNIT_PRESET_TEXT" val="在此输入你阐述观点。"/>
  <p:tag name="KSO_WM_CHIP_GROUPID" val="60bed63f4737e0f4c1ebe8d0"/>
  <p:tag name="KSO_WM_CHIP_XID" val="60bed63f4737e0f4c1ebe8d1"/>
  <p:tag name="KSO_WM_ASSEMBLE_CHIP_INDEX" val="3bbd87f702834ed69922de00267432ae"/>
  <p:tag name="KSO_WM_UNIT_VALUE" val="10"/>
  <p:tag name="KSO_WM_UNIT_TEXT_FILL_FORE_SCHEMECOLOR_INDEX_BRIGHTNESS" val="0"/>
  <p:tag name="KSO_WM_UNIT_TEXT_FILL_FORE_SCHEMECOLOR_INDEX" val="14"/>
  <p:tag name="KSO_WM_UNIT_TEXT_FILL_TYPE" val="1"/>
</p:tagLst>
</file>

<file path=ppt/tags/tag2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2"/>
  <p:tag name="KSO_WM_UNIT_ID" val="diagram20219463_3*l_h_i*1_2_2"/>
  <p:tag name="KSO_WM_TEMPLATE_CATEGORY" val="diagram"/>
  <p:tag name="KSO_WM_TEMPLATE_INDEX" val="20219463"/>
  <p:tag name="KSO_WM_UNIT_LAYERLEVEL" val="1_1_1"/>
  <p:tag name="KSO_WM_TAG_VERSION" val="1.0"/>
  <p:tag name="KSO_WM_BEAUTIFY_FLAG" val="#wm#"/>
  <p:tag name="KSO_WM_CHIP_GROUPID" val="60bed63f4737e0f4c1ebe8d0"/>
  <p:tag name="KSO_WM_CHIP_XID" val="60bed63f4737e0f4c1ebe8d1"/>
  <p:tag name="KSO_WM_ASSEMBLE_CHIP_INDEX" val="3bbd87f702834ed69922de00267432ae"/>
  <p:tag name="KSO_WM_UNIT_VALUE" val="1"/>
  <p:tag name="KSO_WM_UNIT_TEXT_FILL_FORE_SCHEMECOLOR_INDEX_BRIGHTNESS" val="0.15"/>
  <p:tag name="KSO_WM_UNIT_TEXT_FILL_FORE_SCHEMECOLOR_INDEX" val="13"/>
  <p:tag name="KSO_WM_UNIT_TEXT_FILL_TYPE" val="1"/>
</p:tagLst>
</file>

<file path=ppt/tags/tag2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diagram20219463_3*l_h_i*1_3_1"/>
  <p:tag name="KSO_WM_TEMPLATE_CATEGORY" val="diagram"/>
  <p:tag name="KSO_WM_TEMPLATE_INDEX" val="20219463"/>
  <p:tag name="KSO_WM_UNIT_LAYERLEVEL" val="1_1_1"/>
  <p:tag name="KSO_WM_TAG_VERSION" val="1.0"/>
  <p:tag name="KSO_WM_BEAUTIFY_FLAG" val="#wm#"/>
  <p:tag name="KSO_WM_CHIP_GROUPID" val="60bed63f4737e0f4c1ebe8d0"/>
  <p:tag name="KSO_WM_CHIP_XID" val="60bed63f4737e0f4c1ebe8d1"/>
  <p:tag name="KSO_WM_ASSEMBLE_CHIP_INDEX" val="3bbd87f702834ed69922de00267432ae"/>
  <p:tag name="KSO_WM_UNIT_VALUE" val="80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3"/>
  <p:tag name="KSO_WM_UNIT_ID" val="diagram20219463_3*l_h_i*1_3_3"/>
  <p:tag name="KSO_WM_TEMPLATE_CATEGORY" val="diagram"/>
  <p:tag name="KSO_WM_TEMPLATE_INDEX" val="20219463"/>
  <p:tag name="KSO_WM_UNIT_LAYERLEVEL" val="1_1_1"/>
  <p:tag name="KSO_WM_TAG_VERSION" val="1.0"/>
  <p:tag name="KSO_WM_BEAUTIFY_FLAG" val="#wm#"/>
  <p:tag name="KSO_WM_CHIP_GROUPID" val="60bed63f4737e0f4c1ebe8d0"/>
  <p:tag name="KSO_WM_CHIP_XID" val="60bed63f4737e0f4c1ebe8d1"/>
  <p:tag name="KSO_WM_ASSEMBLE_CHIP_INDEX" val="3bbd87f702834ed69922de00267432ae"/>
  <p:tag name="KSO_WM_UNIT_VALUE" val="9"/>
  <p:tag name="KSO_WM_UNIT_FILL_FORE_SCHEMECOLOR_INDEX_BRIGHTNESS" val="0"/>
  <p:tag name="KSO_WM_UNIT_FILL_FORE_SCHEMECOLOR_INDEX" val="14"/>
  <p:tag name="KSO_WM_UNIT_FILL_TYPE" val="1"/>
  <p:tag name="KSO_WM_UNIT_LINE_FORE_SCHEMECOLOR_INDEX_BRIGHTNESS" val="0.4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0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219463_3*l_h_f*1_3_1"/>
  <p:tag name="KSO_WM_TEMPLATE_CATEGORY" val="diagram"/>
  <p:tag name="KSO_WM_TEMPLATE_INDEX" val="20219463"/>
  <p:tag name="KSO_WM_UNIT_LAYERLEVEL" val="1_1_1"/>
  <p:tag name="KSO_WM_TAG_VERSION" val="1.0"/>
  <p:tag name="KSO_WM_BEAUTIFY_FLAG" val="#wm#"/>
  <p:tag name="KSO_WM_UNIT_PRESET_TEXT" val="在此输入你阐述观点。"/>
  <p:tag name="KSO_WM_CHIP_GROUPID" val="60bed63f4737e0f4c1ebe8d0"/>
  <p:tag name="KSO_WM_CHIP_XID" val="60bed63f4737e0f4c1ebe8d1"/>
  <p:tag name="KSO_WM_ASSEMBLE_CHIP_INDEX" val="3bbd87f702834ed69922de00267432ae"/>
  <p:tag name="KSO_WM_UNIT_VALUE" val="10"/>
  <p:tag name="KSO_WM_UNIT_TEXT_FILL_FORE_SCHEMECOLOR_INDEX_BRIGHTNESS" val="0"/>
  <p:tag name="KSO_WM_UNIT_TEXT_FILL_FORE_SCHEMECOLOR_INDEX" val="14"/>
  <p:tag name="KSO_WM_UNIT_TEXT_FILL_TYPE" val="1"/>
</p:tagLst>
</file>

<file path=ppt/tags/tag2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3_2"/>
  <p:tag name="KSO_WM_UNIT_ID" val="diagram20219463_3*l_h_i*1_3_2"/>
  <p:tag name="KSO_WM_TEMPLATE_CATEGORY" val="diagram"/>
  <p:tag name="KSO_WM_TEMPLATE_INDEX" val="20219463"/>
  <p:tag name="KSO_WM_UNIT_LAYERLEVEL" val="1_1_1"/>
  <p:tag name="KSO_WM_TAG_VERSION" val="1.0"/>
  <p:tag name="KSO_WM_BEAUTIFY_FLAG" val="#wm#"/>
  <p:tag name="KSO_WM_CHIP_GROUPID" val="60bed63f4737e0f4c1ebe8d0"/>
  <p:tag name="KSO_WM_CHIP_XID" val="60bed63f4737e0f4c1ebe8d1"/>
  <p:tag name="KSO_WM_ASSEMBLE_CHIP_INDEX" val="3bbd87f702834ed69922de00267432ae"/>
  <p:tag name="KSO_WM_UNIT_VALUE" val="1"/>
  <p:tag name="KSO_WM_UNIT_TEXT_FILL_FORE_SCHEMECOLOR_INDEX_BRIGHTNESS" val="0.15"/>
  <p:tag name="KSO_WM_UNIT_TEXT_FILL_FORE_SCHEMECOLOR_INDEX" val="13"/>
  <p:tag name="KSO_WM_UNIT_TEXT_FILL_TYPE" val="1"/>
</p:tagLst>
</file>

<file path=ppt/tags/tag2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1"/>
  <p:tag name="KSO_WM_UNIT_ID" val="diagram20219463_3*l_h_i*1_4_1"/>
  <p:tag name="KSO_WM_TEMPLATE_CATEGORY" val="diagram"/>
  <p:tag name="KSO_WM_TEMPLATE_INDEX" val="20219463"/>
  <p:tag name="KSO_WM_UNIT_LAYERLEVEL" val="1_1_1"/>
  <p:tag name="KSO_WM_TAG_VERSION" val="1.0"/>
  <p:tag name="KSO_WM_BEAUTIFY_FLAG" val="#wm#"/>
  <p:tag name="KSO_WM_CHIP_GROUPID" val="60bed63f4737e0f4c1ebe8d0"/>
  <p:tag name="KSO_WM_CHIP_XID" val="60bed63f4737e0f4c1ebe8d1"/>
  <p:tag name="KSO_WM_ASSEMBLE_CHIP_INDEX" val="3bbd87f702834ed69922de00267432ae"/>
  <p:tag name="KSO_WM_UNIT_VALUE" val="80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3"/>
  <p:tag name="KSO_WM_UNIT_ID" val="diagram20219463_3*l_h_i*1_4_3"/>
  <p:tag name="KSO_WM_TEMPLATE_CATEGORY" val="diagram"/>
  <p:tag name="KSO_WM_TEMPLATE_INDEX" val="20219463"/>
  <p:tag name="KSO_WM_UNIT_LAYERLEVEL" val="1_1_1"/>
  <p:tag name="KSO_WM_TAG_VERSION" val="1.0"/>
  <p:tag name="KSO_WM_BEAUTIFY_FLAG" val="#wm#"/>
  <p:tag name="KSO_WM_CHIP_GROUPID" val="60bed63f4737e0f4c1ebe8d0"/>
  <p:tag name="KSO_WM_CHIP_XID" val="60bed63f4737e0f4c1ebe8d1"/>
  <p:tag name="KSO_WM_ASSEMBLE_CHIP_INDEX" val="3bbd87f702834ed69922de00267432ae"/>
  <p:tag name="KSO_WM_UNIT_VALUE" val="9"/>
  <p:tag name="KSO_WM_UNIT_FILL_FORE_SCHEMECOLOR_INDEX_BRIGHTNESS" val="0"/>
  <p:tag name="KSO_WM_UNIT_FILL_FORE_SCHEMECOLOR_INDEX" val="14"/>
  <p:tag name="KSO_WM_UNIT_FILL_TYPE" val="1"/>
  <p:tag name="KSO_WM_UNIT_LINE_FORE_SCHEMECOLOR_INDEX_BRIGHTNESS" val="0.4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254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4_1"/>
  <p:tag name="KSO_WM_UNIT_ID" val="diagram20219463_3*l_h_f*1_4_1"/>
  <p:tag name="KSO_WM_TEMPLATE_CATEGORY" val="diagram"/>
  <p:tag name="KSO_WM_TEMPLATE_INDEX" val="20219463"/>
  <p:tag name="KSO_WM_UNIT_LAYERLEVEL" val="1_1_1"/>
  <p:tag name="KSO_WM_TAG_VERSION" val="1.0"/>
  <p:tag name="KSO_WM_BEAUTIFY_FLAG" val="#wm#"/>
  <p:tag name="KSO_WM_UNIT_PRESET_TEXT" val="在此输入你阐述观点。"/>
  <p:tag name="KSO_WM_CHIP_GROUPID" val="60bed63f4737e0f4c1ebe8d0"/>
  <p:tag name="KSO_WM_CHIP_XID" val="60bed63f4737e0f4c1ebe8d1"/>
  <p:tag name="KSO_WM_ASSEMBLE_CHIP_INDEX" val="3bbd87f702834ed69922de00267432ae"/>
  <p:tag name="KSO_WM_UNIT_VALUE" val="10"/>
  <p:tag name="KSO_WM_UNIT_TEXT_FILL_FORE_SCHEMECOLOR_INDEX_BRIGHTNESS" val="0"/>
  <p:tag name="KSO_WM_UNIT_TEXT_FILL_FORE_SCHEMECOLOR_INDEX" val="14"/>
  <p:tag name="KSO_WM_UNIT_TEXT_FILL_TYPE" val="1"/>
</p:tagLst>
</file>

<file path=ppt/tags/tag2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4_2"/>
  <p:tag name="KSO_WM_UNIT_ID" val="diagram20219463_3*l_h_i*1_4_2"/>
  <p:tag name="KSO_WM_TEMPLATE_CATEGORY" val="diagram"/>
  <p:tag name="KSO_WM_TEMPLATE_INDEX" val="20219463"/>
  <p:tag name="KSO_WM_UNIT_LAYERLEVEL" val="1_1_1"/>
  <p:tag name="KSO_WM_TAG_VERSION" val="1.0"/>
  <p:tag name="KSO_WM_BEAUTIFY_FLAG" val="#wm#"/>
  <p:tag name="KSO_WM_CHIP_GROUPID" val="60bed63f4737e0f4c1ebe8d0"/>
  <p:tag name="KSO_WM_CHIP_XID" val="60bed63f4737e0f4c1ebe8d1"/>
  <p:tag name="KSO_WM_ASSEMBLE_CHIP_INDEX" val="3bbd87f702834ed69922de00267432ae"/>
  <p:tag name="KSO_WM_UNIT_VALUE" val="1"/>
  <p:tag name="KSO_WM_UNIT_TEXT_FILL_FORE_SCHEMECOLOR_INDEX_BRIGHTNESS" val="0.15"/>
  <p:tag name="KSO_WM_UNIT_TEXT_FILL_FORE_SCHEMECOLOR_INDEX" val="13"/>
  <p:tag name="KSO_WM_UNIT_TEXT_FILL_TYPE" val="1"/>
</p:tagLst>
</file>

<file path=ppt/tags/tag256.xml><?xml version="1.0" encoding="utf-8"?>
<p:tagLst xmlns:p="http://schemas.openxmlformats.org/presentationml/2006/main">
  <p:tag name="KSO_WM_SLIDE_ID" val="diagram20213566_1"/>
  <p:tag name="KSO_WM_TEMPLATE_SUBCATEGORY" val="21"/>
  <p:tag name="KSO_WM_TEMPLATE_MASTER_TYPE" val="0"/>
  <p:tag name="KSO_WM_TEMPLATE_COLOR_TYPE" val="1"/>
  <p:tag name="KSO_WM_SLIDE_TYPE" val="text"/>
  <p:tag name="KSO_WM_SLIDE_SUBTYPE" val="picTxt"/>
  <p:tag name="KSO_WM_SLIDE_ITEM_CNT" val="0"/>
  <p:tag name="KSO_WM_SLIDE_INDEX" val="1"/>
  <p:tag name="KSO_WM_SLIDE_SIZE" val="959*540"/>
  <p:tag name="KSO_WM_SLIDE_POSITION" val="0*0"/>
  <p:tag name="KSO_WM_TAG_VERSION" val="1.0"/>
  <p:tag name="KSO_WM_BEAUTIFY_FLAG" val="#wm#"/>
  <p:tag name="KSO_WM_TEMPLATE_CATEGORY" val="diagram"/>
  <p:tag name="KSO_WM_TEMPLATE_INDEX" val="20213566"/>
  <p:tag name="KSO_WM_SLIDE_LAYOUT" val="a_b_d"/>
  <p:tag name="KSO_WM_SLIDE_LAYOUT_CNT" val="1_1_1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1-04-01T15:07:56&quot;,&quot;maxSize&quot;:{&quot;size1&quot;:42.09973720974393},&quot;minSize&quot;:{&quot;size1&quot;:35.59973720974393},&quot;normalSize&quot;:{&quot;size1&quot;:39.880107580114306},&quot;subLayout&quot;:[{&quot;id&quot;:&quot;2021-04-01T15:07:56&quot;,&quot;margin&quot;:{&quot;bottom&quot;:0.3970000147819519,&quot;left&quot;:2.9629998207092285,&quot;right&quot;:2.9629998207092285,&quot;top&quot;:3.809999942779541},&quot;type&quot;:0},{&quot;id&quot;:&quot;2021-04-01T15:07:56&quot;,&quot;margin&quot;:{&quot;bottom&quot;:3.809999942779541,&quot;left&quot;:2.9629998207092285,&quot;right&quot;:2.9629998207092285,&quot;top&quot;:0.02600000612437725},&quot;type&quot;:0}],&quot;type&quot;:0}"/>
  <p:tag name="KSO_WM_SLIDE_BACKGROUND" val="[&quot;general&quot;]"/>
  <p:tag name="KSO_WM_SLIDE_RATIO" val="1.777778"/>
  <p:tag name="KSO_WM_CHIP_INFOS" val="{&quot;type&quot;:0,&quot;layout_type&quot;:&quot;topbottom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FILLPROP" val="[[{&quot;text_align&quot;:&quot;cm&quot;,&quot;text_direction&quot;:&quot;horizontal&quot;,&quot;support_big_font&quot;:true,&quot;fill_id&quot;:&quot;8befcf4fdc35420cac61d2bee83d2954&quot;,&quot;fill_align&quot;:&quot;cm&quot;,&quot;chip_types&quot;:[&quot;header&quot;]},{&quot;text_align&quot;:&quot;lm&quot;,&quot;text_direction&quot;:&quot;horizontal&quot;,&quot;support_features&quot;:[&quot;collage&quot;,&quot;carousel&quot;],&quot;support_big_font&quot;:true,&quot;fill_id&quot;:&quot;0277a33398ca42b4aa707deb25582ead&quot;,&quot;fill_align&quot;:&quot;cm&quot;,&quot;chip_types&quot;:[&quot;diagram&quot;,&quot;pictext&quot;,&quot;text&quot;,&quot;picture&quot;,&quot;chart&quot;,&quot;table&quot;,&quot;video&quot;]}],[{&quot;text_align&quot;:&quot;lm&quot;,&quot;text_direction&quot;:&quot;horizontal&quot;,&quot;support_big_font&quot;:true,&quot;fill_id&quot;:&quot;8befcf4fdc35420cac61d2bee83d2954&quot;,&quot;fill_align&quot;:&quot;lm&quot;,&quot;chip_types&quot;:[&quot;header&quot;]},{&quot;text_align&quot;:&quot;lm&quot;,&quot;text_direction&quot;:&quot;horizontal&quot;,&quot;support_features&quot;:[&quot;collage&quot;,&quot;carousel&quot;],&quot;support_big_font&quot;:true,&quot;fill_id&quot;:&quot;0277a33398ca42b4aa707deb25582ead&quot;,&quot;fill_align&quot;:&quot;cm&quot;,&quot;chip_types&quot;:[&quot;diagram&quot;,&quot;pictext&quot;,&quot;text&quot;,&quot;picture&quot;,&quot;chart&quot;,&quot;table&quot;,&quot;video&quot;]}]]"/>
  <p:tag name="KSO_WM_CHIP_XID" val="5ef2c8d5a491bb0086638fc8"/>
  <p:tag name="KSO_WM_CHIP_DECFILLPROP" val="[]"/>
  <p:tag name="KSO_WM_CHIP_GROUPID" val="5ef2c8d5a491bb0086638fc7"/>
  <p:tag name="KSO_WM_SLIDE_BK_DARK_LIGHT" val="2"/>
  <p:tag name="KSO_WM_SLIDE_BACKGROUND_TYPE" val="general"/>
  <p:tag name="KSO_WM_SLIDE_SUPPORT_FEATURE_TYPE" val="3"/>
  <p:tag name="KSO_WM_TEMPLATE_ASSEMBLE_XID" val="60656e944054ed1e2fb7fbff"/>
  <p:tag name="KSO_WM_TEMPLATE_ASSEMBLE_GROUPID" val="60656e944054ed1e2fb7fbff"/>
</p:tagLst>
</file>

<file path=ppt/tags/tag257.xml><?xml version="1.0" encoding="utf-8"?>
<p:tagLst xmlns:p="http://schemas.openxmlformats.org/presentationml/2006/main">
  <p:tag name="KSO_WM_UNIT_NOCLEAR" val="0"/>
  <p:tag name="KSO_WM_UNIT_VALUE" val="1"/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4422_7*e*1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PRESET_TEXT" val="01"/>
  <p:tag name="KSO_WM_UNIT_TEXT_FILL_FORE_SCHEMECOLOR_INDEX_BRIGHTNESS" val="0"/>
  <p:tag name="KSO_WM_UNIT_TEXT_FILL_FORE_SCHEMECOLOR_INDEX" val="5"/>
  <p:tag name="KSO_WM_UNIT_TEXT_FILL_TYPE" val="1"/>
</p:tagLst>
</file>

<file path=ppt/tags/tag2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4422_7*i*1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5"/>
  <p:tag name="KSO_WM_UNIT_LINE_FILL_TYPE" val="2"/>
</p:tagLst>
</file>

<file path=ppt/tags/tag2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custom20204422_7*i*2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5"/>
  <p:tag name="KSO_WM_UNIT_LINE_FILL_TYPE" val="2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4422_7*a*1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.15"/>
  <p:tag name="KSO_WM_UNIT_TEXT_FILL_FORE_SCHEMECOLOR_INDEX" val="13"/>
  <p:tag name="KSO_WM_UNIT_TEXT_FILL_TYPE" val="1"/>
</p:tagLst>
</file>

<file path=ppt/tags/tag261.xml><?xml version="1.0" encoding="utf-8"?>
<p:tagLst xmlns:p="http://schemas.openxmlformats.org/presentationml/2006/main">
  <p:tag name="KSO_WM_SLIDE_ID" val="custom20204422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04422"/>
  <p:tag name="KSO_WM_SLIDE_LAYOUT" val="a_b_e"/>
  <p:tag name="KSO_WM_SLIDE_LAYOUT_CNT" val="1_1_1"/>
</p:tagLst>
</file>

<file path=ppt/tags/tag262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0"/>
  <p:tag name="KSO_WM_UNIT_ID" val="_18*i*0"/>
  <p:tag name="KSO_WM_UNIT_BK_DARK_LIGHT" val="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263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UNIT_TYPE" val="i"/>
</p:tagLst>
</file>

<file path=ppt/tags/tag264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UNIT_TYPE" val="i"/>
</p:tagLst>
</file>

<file path=ppt/tags/tag26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2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8599_1*a*1"/>
  <p:tag name="KSO_WM_TEMPLATE_CATEGORY" val="diagram"/>
  <p:tag name="KSO_WM_TEMPLATE_INDEX" val="20208599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5e70d964f02a4c5d93956428574526eb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86a1ef812ec84c94a1c8091c9b155479"/>
  <p:tag name="KSO_WM_UNIT_TEXT_FILL_FORE_SCHEMECOLOR_INDEX_BRIGHTNESS" val="0"/>
  <p:tag name="KSO_WM_UNIT_TEXT_FILL_FORE_SCHEMECOLOR_INDEX" val="13"/>
  <p:tag name="KSO_WM_UNIT_TEXT_FILL_TYPE" val="1"/>
  <p:tag name="KSO_WM_TEMPLATE_ASSEMBLE_XID" val="60656e7b4054ed1e2fb7f9b5"/>
  <p:tag name="KSO_WM_TEMPLATE_ASSEMBLE_GROUPID" val="60656e7b4054ed1e2fb7f9b5"/>
</p:tagLst>
</file>

<file path=ppt/tags/tag266.xml><?xml version="1.0" encoding="utf-8"?>
<p:tagLst xmlns:p="http://schemas.openxmlformats.org/presentationml/2006/main">
  <p:tag name="KSO_WM_UNIT_SUBTYPE" val="a"/>
  <p:tag name="KSO_WM_UNIT_PRESET_TEXT" val="输入正文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19226_5*l_h_f*1_1_1"/>
  <p:tag name="KSO_WM_TEMPLATE_CATEGORY" val="diagram"/>
  <p:tag name="KSO_WM_TEMPLATE_INDEX" val="20219226"/>
  <p:tag name="KSO_WM_UNIT_LAYERLEVEL" val="1_1_1"/>
  <p:tag name="KSO_WM_TAG_VERSION" val="1.0"/>
  <p:tag name="KSO_WM_BEAUTIFY_FLAG" val="#wm#"/>
  <p:tag name="KSO_WM_CHIP_GROUPID" val="60b9e74765103b6cf1b28632"/>
  <p:tag name="KSO_WM_CHIP_XID" val="60b9e74765103b6cf1b28633"/>
  <p:tag name="KSO_WM_ASSEMBLE_CHIP_INDEX" val="f395060cadab4fcfb185681a54bb30ce"/>
  <p:tag name="KSO_WM_UNIT_TEXT_FILL_FORE_SCHEMECOLOR_INDEX_BRIGHTNESS" val="0.15"/>
  <p:tag name="KSO_WM_UNIT_TEXT_FILL_FORE_SCHEMECOLOR_INDEX" val="13"/>
  <p:tag name="KSO_WM_UNIT_TEXT_FILL_TYPE" val="1"/>
  <p:tag name="KSO_WM_UNIT_VALUE" val="4"/>
  <p:tag name="KSO_WM_UNIT_USESOURCEFORMAT_APPLY" val="1"/>
  <p:tag name="KSO_WM_DIAGRAM_VIRTUALLY_FRAME" val="{&quot;height&quot;:227.2191338582677,&quot;left&quot;:71.98118110236223,&quot;top&quot;:198.07047244094488,&quot;width&quot;:816.097716535433}"/>
</p:tagLst>
</file>

<file path=ppt/tags/tag267.xml><?xml version="1.0" encoding="utf-8"?>
<p:tagLst xmlns:p="http://schemas.openxmlformats.org/presentationml/2006/main">
  <p:tag name="KSO_WM_UNIT_SUBTYPE" val="a"/>
  <p:tag name="KSO_WM_UNIT_PRESET_TEXT" val="输入正文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19226_5*l_h_f*1_2_1"/>
  <p:tag name="KSO_WM_TEMPLATE_CATEGORY" val="diagram"/>
  <p:tag name="KSO_WM_TEMPLATE_INDEX" val="20219226"/>
  <p:tag name="KSO_WM_UNIT_LAYERLEVEL" val="1_1_1"/>
  <p:tag name="KSO_WM_TAG_VERSION" val="1.0"/>
  <p:tag name="KSO_WM_BEAUTIFY_FLAG" val="#wm#"/>
  <p:tag name="KSO_WM_CHIP_GROUPID" val="60b9e74765103b6cf1b28632"/>
  <p:tag name="KSO_WM_CHIP_XID" val="60b9e74765103b6cf1b28633"/>
  <p:tag name="KSO_WM_ASSEMBLE_CHIP_INDEX" val="f395060cadab4fcfb185681a54bb30ce"/>
  <p:tag name="KSO_WM_UNIT_TEXT_FILL_FORE_SCHEMECOLOR_INDEX_BRIGHTNESS" val="0.15"/>
  <p:tag name="KSO_WM_UNIT_TEXT_FILL_FORE_SCHEMECOLOR_INDEX" val="13"/>
  <p:tag name="KSO_WM_UNIT_TEXT_FILL_TYPE" val="1"/>
  <p:tag name="KSO_WM_UNIT_VALUE" val="4"/>
  <p:tag name="KSO_WM_UNIT_USESOURCEFORMAT_APPLY" val="1"/>
  <p:tag name="KSO_WM_DIAGRAM_VIRTUALLY_FRAME" val="{&quot;height&quot;:227.2191338582677,&quot;left&quot;:71.98118110236223,&quot;top&quot;:198.07047244094488,&quot;width&quot;:816.097716535433}"/>
</p:tagLst>
</file>

<file path=ppt/tags/tag268.xml><?xml version="1.0" encoding="utf-8"?>
<p:tagLst xmlns:p="http://schemas.openxmlformats.org/presentationml/2006/main">
  <p:tag name="KSO_WM_UNIT_SUBTYPE" val="a"/>
  <p:tag name="KSO_WM_UNIT_PRESET_TEXT" val="输入正文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219226_5*l_h_f*1_3_1"/>
  <p:tag name="KSO_WM_TEMPLATE_CATEGORY" val="diagram"/>
  <p:tag name="KSO_WM_TEMPLATE_INDEX" val="20219226"/>
  <p:tag name="KSO_WM_UNIT_LAYERLEVEL" val="1_1_1"/>
  <p:tag name="KSO_WM_TAG_VERSION" val="1.0"/>
  <p:tag name="KSO_WM_BEAUTIFY_FLAG" val="#wm#"/>
  <p:tag name="KSO_WM_CHIP_GROUPID" val="60b9e74765103b6cf1b28632"/>
  <p:tag name="KSO_WM_CHIP_XID" val="60b9e74765103b6cf1b28633"/>
  <p:tag name="KSO_WM_ASSEMBLE_CHIP_INDEX" val="f395060cadab4fcfb185681a54bb30ce"/>
  <p:tag name="KSO_WM_UNIT_TEXT_FILL_FORE_SCHEMECOLOR_INDEX_BRIGHTNESS" val="0.15"/>
  <p:tag name="KSO_WM_UNIT_TEXT_FILL_FORE_SCHEMECOLOR_INDEX" val="13"/>
  <p:tag name="KSO_WM_UNIT_TEXT_FILL_TYPE" val="1"/>
  <p:tag name="KSO_WM_UNIT_VALUE" val="4"/>
  <p:tag name="KSO_WM_UNIT_USESOURCEFORMAT_APPLY" val="1"/>
  <p:tag name="KSO_WM_DIAGRAM_VIRTUALLY_FRAME" val="{&quot;height&quot;:227.2191338582677,&quot;left&quot;:71.98118110236223,&quot;top&quot;:198.07047244094488,&quot;width&quot;:816.097716535433}"/>
</p:tagLst>
</file>

<file path=ppt/tags/tag269.xml><?xml version="1.0" encoding="utf-8"?>
<p:tagLst xmlns:p="http://schemas.openxmlformats.org/presentationml/2006/main">
  <p:tag name="KSO_WM_UNIT_SUBTYPE" val="a"/>
  <p:tag name="KSO_WM_UNIT_PRESET_TEXT" val="输入正文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4_1"/>
  <p:tag name="KSO_WM_UNIT_ID" val="diagram20219226_5*l_h_f*1_4_1"/>
  <p:tag name="KSO_WM_TEMPLATE_CATEGORY" val="diagram"/>
  <p:tag name="KSO_WM_TEMPLATE_INDEX" val="20219226"/>
  <p:tag name="KSO_WM_UNIT_LAYERLEVEL" val="1_1_1"/>
  <p:tag name="KSO_WM_TAG_VERSION" val="1.0"/>
  <p:tag name="KSO_WM_BEAUTIFY_FLAG" val="#wm#"/>
  <p:tag name="KSO_WM_CHIP_GROUPID" val="60b9e74765103b6cf1b28632"/>
  <p:tag name="KSO_WM_CHIP_XID" val="60b9e74765103b6cf1b28633"/>
  <p:tag name="KSO_WM_ASSEMBLE_CHIP_INDEX" val="f395060cadab4fcfb185681a54bb30ce"/>
  <p:tag name="KSO_WM_UNIT_TEXT_FILL_FORE_SCHEMECOLOR_INDEX_BRIGHTNESS" val="0.15"/>
  <p:tag name="KSO_WM_UNIT_TEXT_FILL_FORE_SCHEMECOLOR_INDEX" val="13"/>
  <p:tag name="KSO_WM_UNIT_TEXT_FILL_TYPE" val="1"/>
  <p:tag name="KSO_WM_UNIT_VALUE" val="4"/>
  <p:tag name="KSO_WM_UNIT_USESOURCEFORMAT_APPLY" val="1"/>
  <p:tag name="KSO_WM_DIAGRAM_VIRTUALLY_FRAME" val="{&quot;height&quot;:227.2191338582677,&quot;left&quot;:71.98118110236223,&quot;top&quot;:198.07047244094488,&quot;width&quot;:816.097716535433}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0.xml><?xml version="1.0" encoding="utf-8"?>
<p:tagLst xmlns:p="http://schemas.openxmlformats.org/presentationml/2006/main">
  <p:tag name="KSO_WM_UNIT_SUBTYPE" val="a"/>
  <p:tag name="KSO_WM_UNIT_PRESET_TEXT" val="输入正文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5_1"/>
  <p:tag name="KSO_WM_UNIT_ID" val="diagram20219226_5*l_h_f*1_5_1"/>
  <p:tag name="KSO_WM_TEMPLATE_CATEGORY" val="diagram"/>
  <p:tag name="KSO_WM_TEMPLATE_INDEX" val="20219226"/>
  <p:tag name="KSO_WM_UNIT_LAYERLEVEL" val="1_1_1"/>
  <p:tag name="KSO_WM_TAG_VERSION" val="1.0"/>
  <p:tag name="KSO_WM_BEAUTIFY_FLAG" val="#wm#"/>
  <p:tag name="KSO_WM_CHIP_GROUPID" val="60b9e74765103b6cf1b28632"/>
  <p:tag name="KSO_WM_CHIP_XID" val="60b9e74765103b6cf1b28633"/>
  <p:tag name="KSO_WM_ASSEMBLE_CHIP_INDEX" val="f395060cadab4fcfb185681a54bb30ce"/>
  <p:tag name="KSO_WM_UNIT_TEXT_FILL_FORE_SCHEMECOLOR_INDEX_BRIGHTNESS" val="0.15"/>
  <p:tag name="KSO_WM_UNIT_TEXT_FILL_FORE_SCHEMECOLOR_INDEX" val="13"/>
  <p:tag name="KSO_WM_UNIT_TEXT_FILL_TYPE" val="1"/>
  <p:tag name="KSO_WM_UNIT_VALUE" val="4"/>
  <p:tag name="KSO_WM_UNIT_USESOURCEFORMAT_APPLY" val="1"/>
  <p:tag name="KSO_WM_DIAGRAM_VIRTUALLY_FRAME" val="{&quot;height&quot;:227.2191338582677,&quot;left&quot;:71.98118110236223,&quot;top&quot;:198.07047244094488,&quot;width&quot;:816.097716535433}"/>
</p:tagLst>
</file>

<file path=ppt/tags/tag271.xml><?xml version="1.0" encoding="utf-8"?>
<p:tagLst xmlns:p="http://schemas.openxmlformats.org/presentationml/2006/main">
  <p:tag name="KSO_WM_UNIT_SUBTYPE" val="a"/>
  <p:tag name="KSO_WM_UNIT_PRESET_TEXT" val="输入正文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6_1"/>
  <p:tag name="KSO_WM_UNIT_ID" val="diagram20219226_5*l_h_f*1_6_1"/>
  <p:tag name="KSO_WM_TEMPLATE_CATEGORY" val="diagram"/>
  <p:tag name="KSO_WM_TEMPLATE_INDEX" val="20219226"/>
  <p:tag name="KSO_WM_UNIT_LAYERLEVEL" val="1_1_1"/>
  <p:tag name="KSO_WM_TAG_VERSION" val="1.0"/>
  <p:tag name="KSO_WM_BEAUTIFY_FLAG" val="#wm#"/>
  <p:tag name="KSO_WM_CHIP_GROUPID" val="60b9e74765103b6cf1b28632"/>
  <p:tag name="KSO_WM_CHIP_XID" val="60b9e74765103b6cf1b28633"/>
  <p:tag name="KSO_WM_ASSEMBLE_CHIP_INDEX" val="f395060cadab4fcfb185681a54bb30ce"/>
  <p:tag name="KSO_WM_UNIT_TEXT_FILL_FORE_SCHEMECOLOR_INDEX_BRIGHTNESS" val="0.15"/>
  <p:tag name="KSO_WM_UNIT_TEXT_FILL_FORE_SCHEMECOLOR_INDEX" val="13"/>
  <p:tag name="KSO_WM_UNIT_TEXT_FILL_TYPE" val="1"/>
  <p:tag name="KSO_WM_UNIT_VALUE" val="4"/>
  <p:tag name="KSO_WM_UNIT_USESOURCEFORMAT_APPLY" val="1"/>
  <p:tag name="KSO_WM_DIAGRAM_VIRTUALLY_FRAME" val="{&quot;height&quot;:227.2191338582677,&quot;left&quot;:71.98118110236223,&quot;top&quot;:198.07047244094488,&quot;width&quot;:816.097716535433}"/>
</p:tagLst>
</file>

<file path=ppt/tags/tag272.xml><?xml version="1.0" encoding="utf-8"?>
<p:tagLst xmlns:p="http://schemas.openxmlformats.org/presentationml/2006/main">
  <p:tag name="KSO_WM_SLIDE_ID" val="diagram20208599_1"/>
  <p:tag name="KSO_WM_TEMPLATE_SUBCATEGORY" val="21"/>
  <p:tag name="KSO_WM_SLIDE_ITEM_CNT" val="0"/>
  <p:tag name="KSO_WM_SLIDE_INDEX" val="1"/>
  <p:tag name="KSO_WM_UNIT_SHOW_EDIT_AREA_INDICATION" val="1"/>
  <p:tag name="KSO_WM_TAG_VERSION" val="1.0"/>
  <p:tag name="KSO_WM_BEAUTIFY_FLAG" val="#wm#"/>
  <p:tag name="KSO_WM_TEMPLATE_CATEGORY" val="diagram"/>
  <p:tag name="KSO_WM_TEMPLATE_INDEX" val="20208599"/>
  <p:tag name="KSO_WM_SLIDE_LAYOUT" val="a_d"/>
  <p:tag name="KSO_WM_SLIDE_LAYOUT_CNT" val="1_1"/>
  <p:tag name="KSO_WM_SLIDE_TYPE" val="text"/>
  <p:tag name="KSO_WM_SLIDE_SUBTYPE" val="picTxt"/>
  <p:tag name="KSO_WM_SLIDE_SIZE" val="960*432"/>
  <p:tag name="KSO_WM_SLIDE_POSITION" val="0*48"/>
  <p:tag name="KSO_WM_TEMPLATE_MASTER_TYPE" val="0"/>
  <p:tag name="KSO_WM_TEMPLATE_COLOR_TYPE" val="1"/>
  <p:tag name="KSO_WM_SLIDE_CAN_ADD_NAVIGATION" val="1"/>
  <p:tag name="KSO_WM_SLIDE_BACKGROUND" val="[&quot;belt&quot;]"/>
  <p:tag name="KSO_WM_SLIDE_RATIO" val="1.777778"/>
  <p:tag name="KSO_WM_SLIDE_BK_DARK_LIGHT" val="2"/>
  <p:tag name="KSO_WM_SLIDE_BACKGROUND_TYPE" val="belt"/>
  <p:tag name="KSO_WM_SLIDE_LAYOUT_INFO" val="{&quot;backgroundInfo&quot;:[{&quot;bottom&quot;:0.111111112,&quot;bottomAbs&quot;:false,&quot;left&quot;:0,&quot;leftAbs&quot;:false,&quot;right&quot;:0,&quot;rightAbs&quot;:false,&quot;top&quot;:0.244444445,&quot;topAbs&quot;:false,&quot;type&quot;:&quot;belt&quot;}],&quot;id&quot;:&quot;2021-04-01T15:01:33&quot;,&quot;maxSize&quot;:{&quot;size1&quot;:24.4},&quot;minSize&quot;:{&quot;size1&quot;:17.8},&quot;normalSize&quot;:{&quot;size1&quot;:17.8},&quot;subLayout&quot;:[{&quot;id&quot;:&quot;2021-04-01T15:01:33&quot;,&quot;margin&quot;:{&quot;bottom&quot;:0.02600000612437725,&quot;left&quot;:2.5399999618530273,&quot;right&quot;:2.5399999618530273,&quot;top&quot;:1.2699999809265137},&quot;type&quot;:0},{&quot;id&quot;:&quot;2021-04-01T15:01:33&quot;,&quot;margin&quot;:{&quot;bottom&quot;:2.5399999618530273,&quot;left&quot;:2.5399999618530273,&quot;right&quot;:2.5399999618530273,&quot;top&quot;:2.0899999141693115},&quot;type&quot;:0}],&quot;type&quot;:0}"/>
  <p:tag name="KSO_WM_CHIP_INFOS" val="{&quot;type&quot;:0,&quot;layout_type&quot;:&quot;topbottom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ef20c2fa491bb0086638b1c"/>
  <p:tag name="KSO_WM_CHIP_FILLPROP" val="[[{&quot;text_align&quot;:&quot;cm&quot;,&quot;text_direction&quot;:&quot;horizontal&quot;,&quot;support_big_font&quot;:false,&quot;picture_toward&quot;:0,&quot;picture_dockside&quot;:[],&quot;fill_id&quot;:&quot;cf10bc7cdb0c4d39b7a209a48c665fd2&quot;,&quot;fill_align&quot;:&quot;cm&quot;,&quot;chip_types&quot;:[&quot;header&quot;]},{&quot;text_align&quot;:&quot;cm&quot;,&quot;text_direction&quot;:&quot;horizontal&quot;,&quot;support_features&quot;:[&quot;collage&quot;,&quot;carousel&quot;],&quot;support_big_font&quot;:false,&quot;picture_toward&quot;:0,&quot;picture_dockside&quot;:[],&quot;fill_id&quot;:&quot;560f7508d1244e79a967d26269facfa8&quot;,&quot;fill_align&quot;:&quot;cm&quot;,&quot;chip_types&quot;:[&quot;diagram&quot;,&quot;pictext&quot;,&quot;picture&quot;,&quot;chart&quot;,&quot;table&quot;,&quot;video&quot;]}],[{&quot;text_align&quot;:&quot;cm&quot;,&quot;text_direction&quot;:&quot;horizontal&quot;,&quot;support_big_font&quot;:false,&quot;picture_toward&quot;:0,&quot;picture_dockside&quot;:[],&quot;fill_id&quot;:&quot;cf10bc7cdb0c4d39b7a209a48c665fd2&quot;,&quot;fill_align&quot;:&quot;cm&quot;,&quot;chip_types&quot;:[&quot;header&quot;]},{&quot;text_align&quot;:&quot;lm&quot;,&quot;text_direction&quot;:&quot;horizontal&quot;,&quot;support_big_font&quot;:false,&quot;picture_toward&quot;:0,&quot;picture_dockside&quot;:[],&quot;fill_id&quot;:&quot;560f7508d1244e79a967d26269facfa8&quot;,&quot;fill_align&quot;:&quot;cm&quot;,&quot;chip_types&quot;:[&quot;text&quot;]}]]"/>
  <p:tag name="KSO_WM_CHIP_DECFILLPROP" val="[]"/>
  <p:tag name="KSO_WM_CHIP_GROUPID" val="5ef20c2fa491bb0086638b1b"/>
  <p:tag name="KSO_WM_SLIDE_SUPPORT_FEATURE_TYPE" val="3"/>
  <p:tag name="KSO_WM_TEMPLATE_ASSEMBLE_XID" val="60656e7b4054ed1e2fb7f9b5"/>
  <p:tag name="KSO_WM_TEMPLATE_ASSEMBLE_GROUPID" val="60656e7b4054ed1e2fb7f9b5"/>
</p:tagLst>
</file>

<file path=ppt/tags/tag273.xml><?xml version="1.0" encoding="utf-8"?>
<p:tagLst xmlns:p="http://schemas.openxmlformats.org/presentationml/2006/main">
  <p:tag name="KSO_WM_UNIT_NOCLEAR" val="0"/>
  <p:tag name="KSO_WM_UNIT_VALUE" val="1"/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4422_7*e*1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PRESET_TEXT" val="01"/>
  <p:tag name="KSO_WM_UNIT_TEXT_FILL_FORE_SCHEMECOLOR_INDEX_BRIGHTNESS" val="0"/>
  <p:tag name="KSO_WM_UNIT_TEXT_FILL_FORE_SCHEMECOLOR_INDEX" val="5"/>
  <p:tag name="KSO_WM_UNIT_TEXT_FILL_TYPE" val="1"/>
</p:tagLst>
</file>

<file path=ppt/tags/tag2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4422_7*i*1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5"/>
  <p:tag name="KSO_WM_UNIT_LINE_FILL_TYPE" val="2"/>
</p:tagLst>
</file>

<file path=ppt/tags/tag2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custom20204422_7*i*2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5"/>
  <p:tag name="KSO_WM_UNIT_LINE_FILL_TYPE" val="2"/>
</p:tagLst>
</file>

<file path=ppt/tags/tag27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4422_7*a*1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.15"/>
  <p:tag name="KSO_WM_UNIT_TEXT_FILL_FORE_SCHEMECOLOR_INDEX" val="13"/>
  <p:tag name="KSO_WM_UNIT_TEXT_FILL_TYPE" val="1"/>
</p:tagLst>
</file>

<file path=ppt/tags/tag277.xml><?xml version="1.0" encoding="utf-8"?>
<p:tagLst xmlns:p="http://schemas.openxmlformats.org/presentationml/2006/main">
  <p:tag name="KSO_WM_SLIDE_ID" val="custom20204422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04422"/>
  <p:tag name="KSO_WM_SLIDE_LAYOUT" val="a_b_e"/>
  <p:tag name="KSO_WM_SLIDE_LAYOUT_CNT" val="1_1_1"/>
</p:tagLst>
</file>

<file path=ppt/tags/tag27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7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9028_1*i*1"/>
  <p:tag name="KSO_WM_TEMPLATE_CATEGORY" val="diagram"/>
  <p:tag name="KSO_WM_TEMPLATE_INDEX" val="20209028"/>
  <p:tag name="KSO_WM_UNIT_LAYERLEVEL" val="1"/>
  <p:tag name="KSO_WM_TAG_VERSION" val="1.0"/>
  <p:tag name="KSO_WM_BEAUTIFY_FLAG" val="#wm#"/>
  <p:tag name="KSO_WM_UNIT_BLOCK" val="0"/>
  <p:tag name="KSO_WM_UNIT_SM_LIMIT_TYPE" val="2"/>
  <p:tag name="KSO_WM_UNIT_DEC_AREA_ID" val="597b382ae9ee4c8891a2fa23d7a316b6"/>
  <p:tag name="KSO_WM_UNIT_DECORATE_INFO" val="{&quot;ReferentInfo&quot;:{&quot;Id&quot;:&quot;slide&quot;,&quot;X&quot;:{&quot;Pos&quot;:1},&quot;Y&quot;:{&quot;Pos&quot;:1}},&quot;DecorateInfoX&quot;:{&quot;Pos&quot;:1,&quot;IsAbs&quot;:false},&quot;DecorateInfoY&quot;:{&quot;Pos&quot;:1,&quot;IsAbs&quot;:false},&quot;DecorateInfoW&quot;:{&quot;IsAbs&quot;:false},&quot;DecorateInfoH&quot;:{&quot;IsAbs&quot;:false},&quot;whChangeMode&quot;:1}"/>
  <p:tag name="KSO_WM_CHIP_GROUPID" val="5efd9ea781ee359a788b1dff"/>
  <p:tag name="KSO_WM_CHIP_XID" val="5efd9ea781ee359a788b1e00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14"/>
  <p:tag name="KSO_WM_UNIT_TEXT_FILL_TYPE" val="1"/>
  <p:tag name="KSO_WM_UNIT_VALUE" val="1344"/>
  <p:tag name="KSO_WM_TEMPLATE_ASSEMBLE_XID" val="60656e884054ed1e2fb7faec"/>
  <p:tag name="KSO_WM_TEMPLATE_ASSEMBLE_GROUPID" val="60656e884054ed1e2fb7faec"/>
</p:tagLst>
</file>

<file path=ppt/tags/tag2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9028_1*i*2"/>
  <p:tag name="KSO_WM_TEMPLATE_CATEGORY" val="diagram"/>
  <p:tag name="KSO_WM_TEMPLATE_INDEX" val="20209028"/>
  <p:tag name="KSO_WM_UNIT_LAYERLEVEL" val="1"/>
  <p:tag name="KSO_WM_TAG_VERSION" val="1.0"/>
  <p:tag name="KSO_WM_BEAUTIFY_FLAG" val="#wm#"/>
  <p:tag name="KSO_WM_UNIT_BLOCK" val="0"/>
  <p:tag name="KSO_WM_UNIT_SM_LIMIT_TYPE" val="2"/>
  <p:tag name="KSO_WM_UNIT_DEC_AREA_ID" val="f97cdf7b8b4e46a7bfbfd771fe57543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CHIP_GROUPID" val="5efd9ea781ee359a788b1dff"/>
  <p:tag name="KSO_WM_CHIP_XID" val="5efd9ea781ee359a788b1e00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14"/>
  <p:tag name="KSO_WM_UNIT_TEXT_FILL_TYPE" val="1"/>
  <p:tag name="KSO_WM_UNIT_VALUE" val="1344"/>
  <p:tag name="KSO_WM_TEMPLATE_ASSEMBLE_XID" val="60656e884054ed1e2fb7faec"/>
  <p:tag name="KSO_WM_TEMPLATE_ASSEMBLE_GROUPID" val="60656e884054ed1e2fb7faec"/>
</p:tagLst>
</file>

<file path=ppt/tags/tag2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09028_1*i*3"/>
  <p:tag name="KSO_WM_TEMPLATE_CATEGORY" val="diagram"/>
  <p:tag name="KSO_WM_TEMPLATE_INDEX" val="20209028"/>
  <p:tag name="KSO_WM_UNIT_LAYERLEVEL" val="1"/>
  <p:tag name="KSO_WM_TAG_VERSION" val="1.0"/>
  <p:tag name="KSO_WM_BEAUTIFY_FLAG" val="#wm#"/>
  <p:tag name="KSO_WM_UNIT_BLOCK" val="0"/>
  <p:tag name="KSO_WM_UNIT_SM_LIMIT_TYPE" val="1"/>
  <p:tag name="KSO_WM_UNIT_DEC_AREA_ID" val="89283480f9e64afaa42da716c97a02b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CHIP_GROUPID" val="5efd9ea781ee359a788b1dff"/>
  <p:tag name="KSO_WM_CHIP_XID" val="5efd9ea781ee359a788b1e00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14"/>
  <p:tag name="KSO_WM_UNIT_TEXT_FILL_TYPE" val="1"/>
  <p:tag name="KSO_WM_UNIT_VALUE" val="1344"/>
  <p:tag name="KSO_WM_TEMPLATE_ASSEMBLE_XID" val="60656e884054ed1e2fb7faec"/>
  <p:tag name="KSO_WM_TEMPLATE_ASSEMBLE_GROUPID" val="60656e884054ed1e2fb7faec"/>
</p:tagLst>
</file>

<file path=ppt/tags/tag2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209028_1*i*4"/>
  <p:tag name="KSO_WM_TEMPLATE_CATEGORY" val="diagram"/>
  <p:tag name="KSO_WM_TEMPLATE_INDEX" val="20209028"/>
  <p:tag name="KSO_WM_UNIT_LAYERLEVEL" val="1"/>
  <p:tag name="KSO_WM_TAG_VERSION" val="1.0"/>
  <p:tag name="KSO_WM_BEAUTIFY_FLAG" val="#wm#"/>
  <p:tag name="KSO_WM_UNIT_BLOCK" val="0"/>
  <p:tag name="KSO_WM_UNIT_SM_LIMIT_TYPE" val="2"/>
  <p:tag name="KSO_WM_UNIT_DEC_AREA_ID" val="4ba5ea3486464446b5d7878ceb4ad4e0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1}"/>
  <p:tag name="KSO_WM_CHIP_GROUPID" val="5efd9ea781ee359a788b1dff"/>
  <p:tag name="KSO_WM_CHIP_XID" val="5efd9ea781ee359a788b1e00"/>
  <p:tag name="KSO_WM_TEMPLATE_ASSEMBLE_XID" val="60656e884054ed1e2fb7faec"/>
  <p:tag name="KSO_WM_TEMPLATE_ASSEMBLE_GROUPID" val="60656e884054ed1e2fb7faec"/>
</p:tagLst>
</file>

<file path=ppt/tags/tag2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209028_1*i*5"/>
  <p:tag name="KSO_WM_TEMPLATE_CATEGORY" val="diagram"/>
  <p:tag name="KSO_WM_TEMPLATE_INDEX" val="20209028"/>
  <p:tag name="KSO_WM_UNIT_LAYERLEVEL" val="1"/>
  <p:tag name="KSO_WM_TAG_VERSION" val="1.0"/>
  <p:tag name="KSO_WM_BEAUTIFY_FLAG" val="#wm#"/>
  <p:tag name="KSO_WM_UNIT_SM_LIMIT_TYPE" val="2"/>
  <p:tag name="KSO_WM_CHIP_GROUPID" val="5efd9ea781ee359a788b1dff"/>
  <p:tag name="KSO_WM_CHIP_XID" val="5efd9ea781ee359a788b1e00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2"/>
  <p:tag name="KSO_WM_TEMPLATE_ASSEMBLE_XID" val="60656e884054ed1e2fb7faec"/>
  <p:tag name="KSO_WM_TEMPLATE_ASSEMBLE_GROUPID" val="60656e884054ed1e2fb7faec"/>
</p:tagLst>
</file>

<file path=ppt/tags/tag2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diagram20209028_1*i*6"/>
  <p:tag name="KSO_WM_TEMPLATE_CATEGORY" val="diagram"/>
  <p:tag name="KSO_WM_TEMPLATE_INDEX" val="20209028"/>
  <p:tag name="KSO_WM_UNIT_LAYERLEVEL" val="1"/>
  <p:tag name="KSO_WM_TAG_VERSION" val="1.0"/>
  <p:tag name="KSO_WM_BEAUTIFY_FLAG" val="#wm#"/>
  <p:tag name="KSO_WM_UNIT_SM_LIMIT_TYPE" val="2"/>
  <p:tag name="KSO_WM_CHIP_GROUPID" val="5efd9ea781ee359a788b1dff"/>
  <p:tag name="KSO_WM_CHIP_XID" val="5efd9ea781ee359a788b1e00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2"/>
  <p:tag name="KSO_WM_TEMPLATE_ASSEMBLE_XID" val="60656e884054ed1e2fb7faec"/>
  <p:tag name="KSO_WM_TEMPLATE_ASSEMBLE_GROUPID" val="60656e884054ed1e2fb7faec"/>
</p:tagLst>
</file>

<file path=ppt/tags/tag2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diagram20209028_1*i*7"/>
  <p:tag name="KSO_WM_TEMPLATE_CATEGORY" val="diagram"/>
  <p:tag name="KSO_WM_TEMPLATE_INDEX" val="20209028"/>
  <p:tag name="KSO_WM_UNIT_LAYERLEVEL" val="1"/>
  <p:tag name="KSO_WM_TAG_VERSION" val="1.0"/>
  <p:tag name="KSO_WM_BEAUTIFY_FLAG" val="#wm#"/>
  <p:tag name="KSO_WM_UNIT_BLOCK" val="0"/>
  <p:tag name="KSO_WM_UNIT_SM_LIMIT_TYPE" val="2"/>
  <p:tag name="KSO_WM_UNIT_DEC_AREA_ID" val="96fce08095504b739f50c3127ecec35a"/>
  <p:tag name="KSO_WM_UNIT_DECORATE_INFO" val="{&quot;ReferentInfo&quot;:{&quot;Id&quot;:&quot;slide&quot;,&quot;X&quot;:{&quot;Pos&quot;:2},&quot;Y&quot;:{&quot;Pos&quot;:2}},&quot;DecorateInfoX&quot;:{&quot;Pos&quot;:2,&quot;IsAbs&quot;:false},&quot;DecorateInfoY&quot;:{&quot;Pos&quot;:2,&quot;IsAbs&quot;:false},&quot;DecorateInfoW&quot;:{&quot;IsAbs&quot;:false},&quot;DecorateInfoH&quot;:{&quot;IsAbs&quot;:false},&quot;whChangeMode&quot;:1}"/>
  <p:tag name="KSO_WM_CHIP_GROUPID" val="5efd9ea781ee359a788b1dff"/>
  <p:tag name="KSO_WM_CHIP_XID" val="5efd9ea781ee359a788b1e00"/>
  <p:tag name="KSO_WM_TEMPLATE_ASSEMBLE_XID" val="60656e884054ed1e2fb7faec"/>
  <p:tag name="KSO_WM_TEMPLATE_ASSEMBLE_GROUPID" val="60656e884054ed1e2fb7faec"/>
</p:tagLst>
</file>

<file path=ppt/tags/tag2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diagram20209028_1*i*8"/>
  <p:tag name="KSO_WM_TEMPLATE_CATEGORY" val="diagram"/>
  <p:tag name="KSO_WM_TEMPLATE_INDEX" val="20209028"/>
  <p:tag name="KSO_WM_UNIT_LAYERLEVEL" val="1"/>
  <p:tag name="KSO_WM_TAG_VERSION" val="1.0"/>
  <p:tag name="KSO_WM_BEAUTIFY_FLAG" val="#wm#"/>
  <p:tag name="KSO_WM_UNIT_SM_LIMIT_TYPE" val="2"/>
  <p:tag name="KSO_WM_CHIP_GROUPID" val="5efd9ea781ee359a788b1dff"/>
  <p:tag name="KSO_WM_CHIP_XID" val="5efd9ea781ee359a788b1e00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3"/>
  <p:tag name="KSO_WM_TEMPLATE_ASSEMBLE_XID" val="60656e884054ed1e2fb7faec"/>
  <p:tag name="KSO_WM_TEMPLATE_ASSEMBLE_GROUPID" val="60656e884054ed1e2fb7faec"/>
</p:tagLst>
</file>

<file path=ppt/tags/tag2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9"/>
  <p:tag name="KSO_WM_UNIT_ID" val="diagram20209028_1*i*9"/>
  <p:tag name="KSO_WM_TEMPLATE_CATEGORY" val="diagram"/>
  <p:tag name="KSO_WM_TEMPLATE_INDEX" val="20209028"/>
  <p:tag name="KSO_WM_UNIT_LAYERLEVEL" val="1"/>
  <p:tag name="KSO_WM_TAG_VERSION" val="1.0"/>
  <p:tag name="KSO_WM_BEAUTIFY_FLAG" val="#wm#"/>
  <p:tag name="KSO_WM_UNIT_SM_LIMIT_TYPE" val="2"/>
  <p:tag name="KSO_WM_CHIP_GROUPID" val="5efd9ea781ee359a788b1dff"/>
  <p:tag name="KSO_WM_CHIP_XID" val="5efd9ea781ee359a788b1e00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3"/>
  <p:tag name="KSO_WM_TEMPLATE_ASSEMBLE_XID" val="60656e884054ed1e2fb7faec"/>
  <p:tag name="KSO_WM_TEMPLATE_ASSEMBLE_GROUPID" val="60656e884054ed1e2fb7faec"/>
</p:tagLst>
</file>

<file path=ppt/tags/tag2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0"/>
  <p:tag name="KSO_WM_UNIT_ID" val="diagram20209028_1*i*10"/>
  <p:tag name="KSO_WM_TEMPLATE_CATEGORY" val="diagram"/>
  <p:tag name="KSO_WM_TEMPLATE_INDEX" val="2020902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a5afc18e93b046b7a5e21a24f4b14aa0"/>
  <p:tag name="KSO_WM_UNIT_DECORATE_INFO" val="{&quot;DecorateInfoH&quot;:{&quot;IsAbs&quot;:true},&quot;DecorateInfoW&quot;:{&quot;IsAbs&quot;:true},&quot;DecorateInfoX&quot;:{&quot;IsAbs&quot;:true,&quot;Pos&quot;:1},&quot;DecorateInfoY&quot;:{&quot;IsAbs&quot;:true,&quot;Pos&quot;:1},&quot;ReferentInfo&quot;:{&quot;Id&quot;:&quot;2310885a3447419cad22d92fbd8299d2&quot;,&quot;X&quot;:{&quot;Pos&quot;:1},&quot;Y&quot;:{&quot;Pos&quot;:2}},&quot;whChangeMode&quot;:0}"/>
  <p:tag name="KSO_WM_CHIP_GROUPID" val="5efd9ea781ee359a788b1dff"/>
  <p:tag name="KSO_WM_CHIP_XID" val="5efd9ea781ee359a788b1e00"/>
  <p:tag name="KSO_WM_UNIT_LINE_FORE_SCHEMECOLOR_INDEX_BRIGHTNESS" val="-0.25"/>
  <p:tag name="KSO_WM_UNIT_LINE_FORE_SCHEMECOLOR_INDEX" val="14"/>
  <p:tag name="KSO_WM_UNIT_LINE_FILL_TYPE" val="2"/>
  <p:tag name="KSO_WM_TEMPLATE_ASSEMBLE_XID" val="60656e884054ed1e2fb7faec"/>
  <p:tag name="KSO_WM_TEMPLATE_ASSEMBLE_GROUPID" val="60656e884054ed1e2fb7faec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9028_1*a*1"/>
  <p:tag name="KSO_WM_TEMPLATE_CATEGORY" val="diagram"/>
  <p:tag name="KSO_WM_TEMPLATE_INDEX" val="20209028"/>
  <p:tag name="KSO_WM_UNIT_LAYERLEVEL" val="1"/>
  <p:tag name="KSO_WM_TAG_VERSION" val="1.0"/>
  <p:tag name="KSO_WM_BEAUTIFY_FLAG" val="#wm#"/>
  <p:tag name="KSO_WM_UNIT_PRESET_TEXT" val="单击添加大标题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2310885a3447419cad22d92fbd8299d2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9d566cdac475490fa4dce2ba2e6381f5"/>
  <p:tag name="KSO_WM_UNIT_SUPPORT_BIG_FONT" val="1"/>
  <p:tag name="KSO_WM_UNIT_TEXT_FILL_FORE_SCHEMECOLOR_INDEX_BRIGHTNESS" val="0"/>
  <p:tag name="KSO_WM_UNIT_TEXT_FILL_FORE_SCHEMECOLOR_INDEX" val="13"/>
  <p:tag name="KSO_WM_UNIT_TEXT_FILL_TYPE" val="1"/>
  <p:tag name="KSO_WM_TEMPLATE_ASSEMBLE_XID" val="60656e884054ed1e2fb7faec"/>
  <p:tag name="KSO_WM_TEMPLATE_ASSEMBLE_GROUPID" val="60656e884054ed1e2fb7faec"/>
</p:tagLst>
</file>

<file path=ppt/tags/tag291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9028_1*f*1"/>
  <p:tag name="KSO_WM_TEMPLATE_CATEGORY" val="diagram"/>
  <p:tag name="KSO_WM_TEMPLATE_INDEX" val="20209028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155"/>
  <p:tag name="KSO_WM_UNIT_SHOW_EDIT_AREA_INDICATION" val="1"/>
  <p:tag name="KSO_WM_CHIP_GROUPID" val="5e6b05596848fb12bee65ac8"/>
  <p:tag name="KSO_WM_CHIP_XID" val="5e6b05596848fb12bee65aca"/>
  <p:tag name="KSO_WM_UNIT_DEC_AREA_ID" val="e1f701cd4b3f4f4ebbd92e0c7a02b730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cba731373ac44410b77fbaa89d95202d"/>
  <p:tag name="KSO_WM_UNIT_SUPPORT_BIG_FONT" val="1"/>
  <p:tag name="KSO_WM_UNIT_SUPPORT_UNIT_TYPE" val="[&quot;d&quot;]"/>
  <p:tag name="KSO_WM_UNIT_TEXT_FILL_FORE_SCHEMECOLOR_INDEX_BRIGHTNESS" val="0.25"/>
  <p:tag name="KSO_WM_UNIT_TEXT_FILL_FORE_SCHEMECOLOR_INDEX" val="13"/>
  <p:tag name="KSO_WM_UNIT_TEXT_FILL_TYPE" val="1"/>
  <p:tag name="KSO_WM_TEMPLATE_ASSEMBLE_XID" val="60656e884054ed1e2fb7faec"/>
  <p:tag name="KSO_WM_TEMPLATE_ASSEMBLE_GROUPID" val="60656e884054ed1e2fb7faec"/>
</p:tagLst>
</file>

<file path=ppt/tags/tag292.xml><?xml version="1.0" encoding="utf-8"?>
<p:tagLst xmlns:p="http://schemas.openxmlformats.org/presentationml/2006/main">
  <p:tag name="KSO_WM_SLIDE_ID" val="diagram20209028_1"/>
  <p:tag name="KSO_WM_TEMPLATE_SUBCATEGORY" val="21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14*473"/>
  <p:tag name="KSO_WM_SLIDE_POSITION" val="19*33"/>
  <p:tag name="KSO_WM_TAG_VERSION" val="1.0"/>
  <p:tag name="KSO_WM_BEAUTIFY_FLAG" val="#wm#"/>
  <p:tag name="KSO_WM_TEMPLATE_CATEGORY" val="diagram"/>
  <p:tag name="KSO_WM_TEMPLATE_INDEX" val="20209028"/>
  <p:tag name="KSO_WM_SLIDE_LAYOUT" val="a_f"/>
  <p:tag name="KSO_WM_SLIDE_LAYOUT_CNT" val="1_1"/>
  <p:tag name="KSO_WM_SLIDE_BK_DARK_LIGHT" val="2"/>
  <p:tag name="KSO_WM_SLIDE_BACKGROUND_TYPE" val="general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1-04-01T15:04:58&quot;,&quot;maxSize&quot;:{&quot;size1&quot;:40},&quot;minSize&quot;:{&quot;size1&quot;:31.1},&quot;normalSize&quot;:{&quot;size1&quot;:37.9},&quot;subLayout&quot;:[{&quot;id&quot;:&quot;2021-04-01T15:04:58&quot;,&quot;margin&quot;:{&quot;bottom&quot;:0,&quot;left&quot;:5.502999782562256,&quot;right&quot;:5.927000522613525,&quot;top&quot;:3.809999942779541},&quot;type&quot;:0},{&quot;id&quot;:&quot;2021-04-01T15:04:58&quot;,&quot;margin&quot;:{&quot;bottom&quot;:3.38700008392334,&quot;left&quot;:5.502999782562256,&quot;right&quot;:5.927000522613525,&quot;top&quot;:1.6929999589920044},&quot;type&quot;:0}],&quot;type&quot;:0}"/>
  <p:tag name="KSO_WM_SLIDE_RATIO" val="1.777778"/>
  <p:tag name="KSO_WM_CHIP_INFOS" val="{&quot;type&quot;:0,&quot;layout_type&quot;:&quot;topbottom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FILLPROP" val="[[{&quot;text_align&quot;:&quot;lm&quot;,&quot;text_direction&quot;:&quot;horizontal&quot;,&quot;support_big_font&quot;:true,&quot;fill_id&quot;:&quot;f82e8f081cf7470ea5c2568bdc877b2b&quot;,&quot;fill_align&quot;:&quot;lm&quot;,&quot;chip_types&quot;:[&quot;header&quot;]},{&quot;text_align&quot;:&quot;lm&quot;,&quot;text_direction&quot;:&quot;horizontal&quot;,&quot;support_features&quot;:[&quot;collage&quot;,&quot;carousel&quot;],&quot;support_big_font&quot;:true,&quot;fill_id&quot;:&quot;82e4272de7e64849bcefb55c71fcddb0&quot;,&quot;fill_align&quot;:&quot;lm&quot;,&quot;chip_types&quot;:[&quot;text&quot;,&quot;picture&quot;]}]]"/>
  <p:tag name="KSO_WM_CHIP_XID" val="5efd9ea781ee359a788b1e00"/>
  <p:tag name="KSO_WM_CHIP_DECFILLPROP" val="[]"/>
  <p:tag name="KSO_WM_SLIDE_BACKGROUND" val="[&quot;general&quot;]"/>
  <p:tag name="KSO_WM_CHIP_GROUPID" val="5efd9ea781ee359a788b1dff"/>
  <p:tag name="KSO_WM_SLIDE_SUPPORT_FEATURE_TYPE" val="0"/>
  <p:tag name="KSO_WM_TEMPLATE_ASSEMBLE_XID" val="60656e884054ed1e2fb7faec"/>
  <p:tag name="KSO_WM_TEMPLATE_ASSEMBLE_GROUPID" val="60656e884054ed1e2fb7faec"/>
</p:tagLst>
</file>

<file path=ppt/tags/tag29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9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198667_1*i*1"/>
  <p:tag name="KSO_WM_TEMPLATE_CATEGORY" val="diagram"/>
  <p:tag name="KSO_WM_TEMPLATE_INDEX" val="20198667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</p:tagLst>
</file>

<file path=ppt/tags/tag2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198667_1*i*5"/>
  <p:tag name="KSO_WM_TEMPLATE_CATEGORY" val="diagram"/>
  <p:tag name="KSO_WM_TEMPLATE_INDEX" val="20198667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5"/>
  <p:tag name="KSO_WM_UNIT_FILL_TYPE" val="1"/>
</p:tagLst>
</file>

<file path=ppt/tags/tag2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198667_1*i*2"/>
  <p:tag name="KSO_WM_TEMPLATE_CATEGORY" val="diagram"/>
  <p:tag name="KSO_WM_TEMPLATE_INDEX" val="20198667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</p:tagLst>
</file>

<file path=ppt/tags/tag2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198667_1*i*3"/>
  <p:tag name="KSO_WM_TEMPLATE_CATEGORY" val="diagram"/>
  <p:tag name="KSO_WM_TEMPLATE_INDEX" val="20198667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SHADOW_SCHEMECOLOR_INDEX_BRIGHTNESS" val="0.05"/>
  <p:tag name="KSO_WM_UNIT_SHADOW_SCHEMECOLOR_INDEX" val="13"/>
</p:tagLst>
</file>

<file path=ppt/tags/tag299.xml><?xml version="1.0" encoding="utf-8"?>
<p:tagLst xmlns:p="http://schemas.openxmlformats.org/presentationml/2006/main">
  <p:tag name="KSO_WM_UNIT_TEXT_PART_ID_V2" val="b-3-1"/>
  <p:tag name="KSO_WM_UNIT_ISCONTENTSTITLE" val="0"/>
  <p:tag name="KSO_WM_UNIT_PRESET_TEXT" val="单击此处添加大标题内容"/>
  <p:tag name="KSO_WM_UNIT_NOCLEAR" val="0"/>
  <p:tag name="KSO_WM_UNIT_VALUE" val="13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198667_1*a*1"/>
  <p:tag name="KSO_WM_TEMPLATE_CATEGORY" val="diagram"/>
  <p:tag name="KSO_WM_TEMPLATE_INDEX" val="20198667"/>
  <p:tag name="KSO_WM_UNIT_LAYERLEVEL" val="1"/>
  <p:tag name="KSO_WM_TAG_VERSION" val="1.0"/>
  <p:tag name="KSO_WM_BEAUTIFY_FLAG" val="#wm#"/>
  <p:tag name="KSO_WM_UNIT_ISNUMDGMTITLE" val="0"/>
  <p:tag name="KSO_WM_UNIT_TEXT_FILL_FORE_SCHEMECOLOR_INDEX_BRIGHTNESS" val="0.15"/>
  <p:tag name="KSO_WM_UNIT_TEXT_FILL_FORE_SCHEMECOLOR_INDEX" val="13"/>
  <p:tag name="KSO_WM_UNIT_TEXT_FILL_TYPE" val="1"/>
</p:tagLst>
</file>

<file path=ppt/tags/tag3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198667_1*i*4"/>
  <p:tag name="KSO_WM_TEMPLATE_CATEGORY" val="diagram"/>
  <p:tag name="KSO_WM_TEMPLATE_INDEX" val="20198667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LINE_FORE_SCHEMECOLOR_INDEX_BRIGHTNESS" val="0.4"/>
  <p:tag name="KSO_WM_UNIT_LINE_FORE_SCHEMECOLOR_INDEX" val="5"/>
  <p:tag name="KSO_WM_UNIT_LINE_FILL_TYPE" val="2"/>
</p:tagLst>
</file>

<file path=ppt/tags/tag301.xml><?xml version="1.0" encoding="utf-8"?>
<p:tagLst xmlns:p="http://schemas.openxmlformats.org/presentationml/2006/main">
  <p:tag name="KSO_WM_UNIT_TEXT_PART_ID_V2" val="b-3-1"/>
  <p:tag name="KSO_WM_UNIT_PRESET_TEXT" val="点击此处添加正文，文字是您思想的提炼，请言简意赅的阐述观点。"/>
  <p:tag name="KSO_WM_UNIT_NOCLEAR" val="0"/>
  <p:tag name="KSO_WM_UNIT_VALUE" val="4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198667_1*f*1"/>
  <p:tag name="KSO_WM_TEMPLATE_CATEGORY" val="diagram"/>
  <p:tag name="KSO_WM_TEMPLATE_INDEX" val="20198667"/>
  <p:tag name="KSO_WM_UNIT_LAYERLEVEL" val="1"/>
  <p:tag name="KSO_WM_TAG_VERSION" val="1.0"/>
  <p:tag name="KSO_WM_BEAUTIFY_FLAG" val="#wm#"/>
  <p:tag name="KSO_WM_UNIT_SUBTYPE" val="a"/>
  <p:tag name="KSO_WM_UNIT_TEXT_FILL_FORE_SCHEMECOLOR_INDEX_BRIGHTNESS" val="0.15"/>
  <p:tag name="KSO_WM_UNIT_TEXT_FILL_FORE_SCHEMECOLOR_INDEX" val="13"/>
  <p:tag name="KSO_WM_UNIT_TEXT_FILL_TYPE" val="1"/>
</p:tagLst>
</file>

<file path=ppt/tags/tag302.xml><?xml version="1.0" encoding="utf-8"?>
<p:tagLst xmlns:p="http://schemas.openxmlformats.org/presentationml/2006/main">
  <p:tag name="KSO_WM_BEAUTIFY_FLAG" val="#wm#"/>
  <p:tag name="KSO_WM_TEMPLATE_CATEGORY" val="diagram"/>
  <p:tag name="KSO_WM_TEMPLATE_INDEX" val="20198667"/>
  <p:tag name="KSO_WM_SLIDE_CAN_ADD_NAVIGATION" val="1"/>
  <p:tag name="KSO_WM_SLIDE_BACKGROUND" val="[&quot;general&quot;,&quot;frame&quot;]"/>
  <p:tag name="KSO_WM_SLIDE_RATIO" val="1.777778"/>
  <p:tag name="KSO_WM_CHIP_INFOS" val="{&quot;layout_type&quot;:&quot;leftright&quot;,&quot;layout_feature&quot;:1,&quot;tags&quot;:{&quot;style&quot;:[&quot;商务&quot;,&quot;简约&quot;,&quot;文艺清新&quot;,&quot;中国风&quot;,&quot;卡通&quot;,&quot;欧美风&quot;,&quot;黑板风&quot;,&quot;渐变风&quot;,&quot;党政风&quot;]},&quot;slide_type&quot;:[&quot;text&quot;],&quot;aspect_ratio&quot;:&quot;16:9&quot;,&quot;diagram&quot;:{&quot;type&quot;:[],&quot;direction&quot;:0,&quot;isSupportDecBetweenItems&quot;:false}}"/>
  <p:tag name="KSO_WM_CHIP_XID" val="5e71e94347edf80c4a5df17d"/>
  <p:tag name="KSO_WM_SLIDE_ID" val="diagram20198667_1"/>
  <p:tag name="KSO_WM_TEMPLATE_SUBCATEGORY" val="8"/>
  <p:tag name="KSO_WM_TEMPLATE_MASTER_TYPE" val="0"/>
  <p:tag name="KSO_WM_TEMPLATE_COLOR_TYPE" val="0"/>
  <p:tag name="KSO_WM_SLIDE_TYPE" val="text"/>
  <p:tag name="KSO_WM_SLIDE_SUBTYPE" val="pureTxt"/>
  <p:tag name="KSO_WM_SLIDE_ITEM_CNT" val="0"/>
  <p:tag name="KSO_WM_SLIDE_INDEX" val="1"/>
  <p:tag name="KSO_WM_SLIDE_SIZE" val="959*539"/>
  <p:tag name="KSO_WM_SLIDE_POSITION" val="0*0"/>
  <p:tag name="KSO_WM_TAG_VERSION" val="1.0"/>
  <p:tag name="KSO_WM_CHIP_FILLPROP" val="[[{&quot;fill_id&quot;:&quot;6aa9d056f12f4650b878f62fc9959662&quot;,&quot;fill_align&quot;:&quot;lb&quot;,&quot;text_align&quot;:&quot;lb&quot;,&quot;text_direction&quot;:&quot;horizontal&quot;,&quot;chip_types&quot;:[&quot;header&quot;]},{&quot;fill_id&quot;:&quot;e82a4608aea64580aaf26f6e1f31bf91&quot;,&quot;fill_align&quot;:&quot;lt&quot;,&quot;text_align&quot;:&quot;lt&quot;,&quot;text_direction&quot;:&quot;horizontal&quot;,&quot;chip_types&quot;:[&quot;text&quot;]},{&quot;fill_id&quot;:&quot;71541026f7c64921bc82fd1971f82436&quot;,&quot;fill_align&quot;:&quot;cm&quot;,&quot;text_align&quot;:&quot;lm&quot;,&quot;text_direction&quot;:&quot;horizontal&quot;,&quot;chip_types&quot;:[&quot;picture&quot;,&quot;video&quot;]}]]"/>
  <p:tag name="KSO_WM_SLIDE_LAYOUT" val="a_f"/>
  <p:tag name="KSO_WM_SLIDE_LAYOUT_CNT" val="1_1"/>
  <p:tag name="KSO_WM_CHIP_GROUPID" val="5e71e94347edf80c4a5df17c"/>
  <p:tag name="KSO_WM_SLIDE_BK_DARK_LIGHT" val="2"/>
  <p:tag name="KSO_WM_SLIDE_BACKGROUND_TYPE" val="general"/>
  <p:tag name="KSO_WM_SLIDE_SUPPORT_FEATURE_TYPE" val="0"/>
  <p:tag name="KSO_WM_TEMPLATE_ASSEMBLE_XID" val="60656e634054ed1e2fb7f79b"/>
  <p:tag name="KSO_WM_TEMPLATE_ASSEMBLE_GROUPID" val="60656e634054ed1e2fb7f79b"/>
</p:tagLst>
</file>

<file path=ppt/tags/tag30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0"/>
  <p:tag name="KSO_WM_UNIT_ID" val="_17*i*0"/>
  <p:tag name="KSO_WM_UNIT_BK_DARK_LIGHT" val="2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5"/>
  <p:tag name="KSO_WM_UNIT_FILL_TYPE" val="1"/>
  <p:tag name="KSO_WM_UNIT_LINE_FORE_SCHEMECOLOR_INDEX_BRIGHTNESS" val="0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30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UNIT_TYPE" val="i"/>
</p:tagLst>
</file>

<file path=ppt/tags/tag305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UNIT_TYPE" val="i"/>
</p:tagLst>
</file>

<file path=ppt/tags/tag30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7647_1*a*1"/>
  <p:tag name="KSO_WM_TEMPLATE_CATEGORY" val="diagram"/>
  <p:tag name="KSO_WM_TEMPLATE_INDEX" val="20207647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84a7779063794c48a7012a39a45e86d4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c079c758c6944b0d8e73425810d9358b"/>
  <p:tag name="KSO_WM_UNIT_TEXT_FILL_FORE_SCHEMECOLOR_INDEX_BRIGHTNESS" val="0"/>
  <p:tag name="KSO_WM_UNIT_TEXT_FILL_FORE_SCHEMECOLOR_INDEX" val="13"/>
  <p:tag name="KSO_WM_UNIT_TEXT_FILL_TYPE" val="1"/>
  <p:tag name="KSO_WM_TEMPLATE_ASSEMBLE_XID" val="60656e6f4054ed1e2fb7f89f"/>
  <p:tag name="KSO_WM_TEMPLATE_ASSEMBLE_GROUPID" val="60656e6f4054ed1e2fb7f89f"/>
</p:tagLst>
</file>

<file path=ppt/tags/tag3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228775_5*l_h_i*1_1_1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9"/>
  <p:tag name="KSO_WM_UNIT_FILL_TYPE" val="1"/>
  <p:tag name="KSO_WM_UNIT_SHADOW_SCHEMECOLOR_INDEX_BRIGHTNESS" val="0"/>
  <p:tag name="KSO_WM_UNIT_SHADOW_SCHEMECOLOR_INDEX" val="9"/>
  <p:tag name="KSO_WM_UNIT_TEXT_FILL_FORE_SCHEMECOLOR_INDEX_BRIGHTNESS" val="0"/>
  <p:tag name="KSO_WM_UNIT_TEXT_FILL_FORE_SCHEMECOLOR_INDEX" val="2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3"/>
  <p:tag name="KSO_WM_UNIT_ID" val="diagram20228775_5*l_h_i*1_1_3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09.xml><?xml version="1.0" encoding="utf-8"?>
<p:tagLst xmlns:p="http://schemas.openxmlformats.org/presentationml/2006/main">
  <p:tag name="KSO_WM_UNIT_SUBTYPE" val="a"/>
  <p:tag name="KSO_WM_UNIT_PRESET_TEXT" val="点击此处添加正文，文字是您思想的提炼，为了演示发布的良好效果，请言简意赅的阐述您的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28775_5*l_h_f*1_1_1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3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1_2"/>
  <p:tag name="KSO_WM_UNIT_ID" val="diagram20228775_5*l_h_i*1_1_2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9"/>
  <p:tag name="KSO_WM_UNIT_FILL_TYPE" val="1"/>
  <p:tag name="KSO_WM_UNIT_SHADOW_SCHEMECOLOR_INDEX_BRIGHTNESS" val="-0.25"/>
  <p:tag name="KSO_WM_UNIT_SHADOW_SCHEMECOLOR_INDEX" val="9"/>
  <p:tag name="KSO_WM_UNIT_TEXT_FILL_FORE_SCHEMECOLOR_INDEX_BRIGHTNESS" val="0"/>
  <p:tag name="KSO_WM_UNIT_TEXT_FILL_FORE_SCHEMECOLOR_INDEX" val="2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28775_5*l_h_i*1_2_1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SHADOW_SCHEMECOLOR_INDEX_BRIGHTNESS" val="0"/>
  <p:tag name="KSO_WM_UNIT_SHADOW_SCHEMECOLOR_INDEX" val="7"/>
  <p:tag name="KSO_WM_UNIT_TEXT_FILL_FORE_SCHEMECOLOR_INDEX_BRIGHTNESS" val="0"/>
  <p:tag name="KSO_WM_UNIT_TEXT_FILL_FORE_SCHEMECOLOR_INDEX" val="2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3"/>
  <p:tag name="KSO_WM_UNIT_ID" val="diagram20228775_5*l_h_i*1_2_3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13.xml><?xml version="1.0" encoding="utf-8"?>
<p:tagLst xmlns:p="http://schemas.openxmlformats.org/presentationml/2006/main">
  <p:tag name="KSO_WM_UNIT_SUBTYPE" val="a"/>
  <p:tag name="KSO_WM_UNIT_PRESET_TEXT" val="点击此处添加正文，文字是您思想的提炼，为了演示发布的良好效果，请言简意赅的阐述您的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28775_5*l_h_f*1_2_1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3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2"/>
  <p:tag name="KSO_WM_UNIT_ID" val="diagram20228775_5*l_h_i*1_2_2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SHADOW_SCHEMECOLOR_INDEX_BRIGHTNESS" val="0"/>
  <p:tag name="KSO_WM_UNIT_SHADOW_SCHEMECOLOR_INDEX" val="7"/>
  <p:tag name="KSO_WM_UNIT_TEXT_FILL_FORE_SCHEMECOLOR_INDEX_BRIGHTNESS" val="0"/>
  <p:tag name="KSO_WM_UNIT_TEXT_FILL_FORE_SCHEMECOLOR_INDEX" val="2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diagram20228775_5*l_h_i*1_3_1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SHADOW_SCHEMECOLOR_INDEX_BRIGHTNESS" val="0"/>
  <p:tag name="KSO_WM_UNIT_SHADOW_SCHEMECOLOR_INDEX" val="5"/>
  <p:tag name="KSO_WM_UNIT_TEXT_FILL_FORE_SCHEMECOLOR_INDEX_BRIGHTNESS" val="0"/>
  <p:tag name="KSO_WM_UNIT_TEXT_FILL_FORE_SCHEMECOLOR_INDEX" val="2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3"/>
  <p:tag name="KSO_WM_UNIT_ID" val="diagram20228775_5*l_h_i*1_3_3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17.xml><?xml version="1.0" encoding="utf-8"?>
<p:tagLst xmlns:p="http://schemas.openxmlformats.org/presentationml/2006/main">
  <p:tag name="KSO_WM_UNIT_SUBTYPE" val="a"/>
  <p:tag name="KSO_WM_UNIT_PRESET_TEXT" val="点击此处添加正文，文字是您思想的提炼，为了演示发布的良好效果，请言简意赅的阐述您的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228775_5*l_h_f*1_3_1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3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3_2"/>
  <p:tag name="KSO_WM_UNIT_ID" val="diagram20228775_5*l_h_i*1_3_2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SHADOW_SCHEMECOLOR_INDEX_BRIGHTNESS" val="0"/>
  <p:tag name="KSO_WM_UNIT_SHADOW_SCHEMECOLOR_INDEX" val="5"/>
  <p:tag name="KSO_WM_UNIT_TEXT_FILL_FORE_SCHEMECOLOR_INDEX_BRIGHTNESS" val="0"/>
  <p:tag name="KSO_WM_UNIT_TEXT_FILL_FORE_SCHEMECOLOR_INDEX" val="2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1"/>
  <p:tag name="KSO_WM_UNIT_ID" val="diagram20228775_5*l_h_i*1_4_1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0"/>
  <p:tag name="KSO_WM_UNIT_FILL_TYPE" val="1"/>
  <p:tag name="KSO_WM_UNIT_SHADOW_SCHEMECOLOR_INDEX_BRIGHTNESS" val="0"/>
  <p:tag name="KSO_WM_UNIT_SHADOW_SCHEMECOLOR_INDEX" val="10"/>
  <p:tag name="KSO_WM_UNIT_TEXT_FILL_FORE_SCHEMECOLOR_INDEX_BRIGHTNESS" val="0"/>
  <p:tag name="KSO_WM_UNIT_TEXT_FILL_FORE_SCHEMECOLOR_INDEX" val="2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3"/>
  <p:tag name="KSO_WM_UNIT_ID" val="diagram20228775_5*l_h_i*1_4_3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21.xml><?xml version="1.0" encoding="utf-8"?>
<p:tagLst xmlns:p="http://schemas.openxmlformats.org/presentationml/2006/main">
  <p:tag name="KSO_WM_UNIT_SUBTYPE" val="a"/>
  <p:tag name="KSO_WM_UNIT_PRESET_TEXT" val="点击此处添加正文，文字是您思想的提炼，为了演示发布的良好效果，请言简意赅的阐述您的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4_1"/>
  <p:tag name="KSO_WM_UNIT_ID" val="diagram20228775_5*l_h_f*1_4_1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3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4_2"/>
  <p:tag name="KSO_WM_UNIT_ID" val="diagram20228775_5*l_h_i*1_4_2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0"/>
  <p:tag name="KSO_WM_UNIT_FILL_TYPE" val="1"/>
  <p:tag name="KSO_WM_UNIT_SHADOW_SCHEMECOLOR_INDEX_BRIGHTNESS" val="0"/>
  <p:tag name="KSO_WM_UNIT_SHADOW_SCHEMECOLOR_INDEX" val="10"/>
  <p:tag name="KSO_WM_UNIT_TEXT_FILL_FORE_SCHEMECOLOR_INDEX_BRIGHTNESS" val="0"/>
  <p:tag name="KSO_WM_UNIT_TEXT_FILL_FORE_SCHEMECOLOR_INDEX" val="2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5_1"/>
  <p:tag name="KSO_WM_UNIT_ID" val="diagram20228775_5*l_h_i*1_5_1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SHADOW_SCHEMECOLOR_INDEX_BRIGHTNESS" val="0"/>
  <p:tag name="KSO_WM_UNIT_SHADOW_SCHEMECOLOR_INDEX" val="6"/>
  <p:tag name="KSO_WM_UNIT_TEXT_FILL_FORE_SCHEMECOLOR_INDEX_BRIGHTNESS" val="0"/>
  <p:tag name="KSO_WM_UNIT_TEXT_FILL_FORE_SCHEMECOLOR_INDEX" val="2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5_3"/>
  <p:tag name="KSO_WM_UNIT_ID" val="diagram20228775_5*l_h_i*1_5_3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25.xml><?xml version="1.0" encoding="utf-8"?>
<p:tagLst xmlns:p="http://schemas.openxmlformats.org/presentationml/2006/main">
  <p:tag name="KSO_WM_UNIT_SUBTYPE" val="a"/>
  <p:tag name="KSO_WM_UNIT_PRESET_TEXT" val="点击此处添加正文，文字是您思想的提炼，为了演示发布的良好效果，请言简意赅的阐述您的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5_1"/>
  <p:tag name="KSO_WM_UNIT_ID" val="diagram20228775_5*l_h_f*1_5_1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3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5_2"/>
  <p:tag name="KSO_WM_UNIT_ID" val="diagram20228775_5*l_h_i*1_5_2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SHADOW_SCHEMECOLOR_INDEX_BRIGHTNESS" val="0"/>
  <p:tag name="KSO_WM_UNIT_SHADOW_SCHEMECOLOR_INDEX" val="6"/>
  <p:tag name="KSO_WM_UNIT_TEXT_FILL_FORE_SCHEMECOLOR_INDEX_BRIGHTNESS" val="0"/>
  <p:tag name="KSO_WM_UNIT_TEXT_FILL_FORE_SCHEMECOLOR_INDEX" val="2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6_1"/>
  <p:tag name="KSO_WM_UNIT_ID" val="diagram20228775_5*l_h_i*1_6_1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8"/>
  <p:tag name="KSO_WM_UNIT_FILL_TYPE" val="1"/>
  <p:tag name="KSO_WM_UNIT_SHADOW_SCHEMECOLOR_INDEX_BRIGHTNESS" val="0"/>
  <p:tag name="KSO_WM_UNIT_SHADOW_SCHEMECOLOR_INDEX" val="8"/>
  <p:tag name="KSO_WM_UNIT_TEXT_FILL_FORE_SCHEMECOLOR_INDEX_BRIGHTNESS" val="0"/>
  <p:tag name="KSO_WM_UNIT_TEXT_FILL_FORE_SCHEMECOLOR_INDEX" val="2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6_3"/>
  <p:tag name="KSO_WM_UNIT_ID" val="diagram20228775_5*l_h_i*1_6_3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29.xml><?xml version="1.0" encoding="utf-8"?>
<p:tagLst xmlns:p="http://schemas.openxmlformats.org/presentationml/2006/main">
  <p:tag name="KSO_WM_UNIT_SUBTYPE" val="a"/>
  <p:tag name="KSO_WM_UNIT_PRESET_TEXT" val="点击此处添加正文，文字是您思想的提炼，为了演示发布的良好效果，请言简意赅的阐述您的观点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6_1"/>
  <p:tag name="KSO_WM_UNIT_ID" val="diagram20228775_5*l_h_f*1_6_1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13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6_2"/>
  <p:tag name="KSO_WM_UNIT_ID" val="diagram20228775_5*l_h_i*1_6_2"/>
  <p:tag name="KSO_WM_TEMPLATE_CATEGORY" val="diagram"/>
  <p:tag name="KSO_WM_TEMPLATE_INDEX" val="2022877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8"/>
  <p:tag name="KSO_WM_UNIT_FILL_TYPE" val="1"/>
  <p:tag name="KSO_WM_UNIT_SHADOW_SCHEMECOLOR_INDEX_BRIGHTNESS" val="0"/>
  <p:tag name="KSO_WM_UNIT_SHADOW_SCHEMECOLOR_INDEX" val="8"/>
  <p:tag name="KSO_WM_UNIT_TEXT_FILL_FORE_SCHEMECOLOR_INDEX_BRIGHTNESS" val="0"/>
  <p:tag name="KSO_WM_UNIT_TEXT_FILL_FORE_SCHEMECOLOR_INDEX" val="2"/>
  <p:tag name="KSO_WM_UNIT_TEXT_FILL_TYPE" val="1"/>
  <p:tag name="KSO_WM_UNIT_USESOURCEFORMAT_APPLY" val="1"/>
  <p:tag name="KSO_WM_DIAGRAM_VIRTUALLY_FRAME" val="{&quot;height&quot;:382.5474015748032,&quot;left&quot;:47.976850393700786,&quot;top&quot;:102.67629921259842,&quot;width&quot;:864.0966141732282}"/>
</p:tagLst>
</file>

<file path=ppt/tags/tag331.xml><?xml version="1.0" encoding="utf-8"?>
<p:tagLst xmlns:p="http://schemas.openxmlformats.org/presentationml/2006/main">
  <p:tag name="KSO_WM_SLIDE_ID" val="diagram20207647_1"/>
  <p:tag name="KSO_WM_TEMPLATE_SUBCATEGORY" val="21"/>
  <p:tag name="KSO_WM_TEMPLATE_MASTER_TYPE" val="0"/>
  <p:tag name="KSO_WM_TEMPLATE_COLOR_TYPE" val="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07647"/>
  <p:tag name="KSO_WM_SLIDE_LAYOUT" val="a_d"/>
  <p:tag name="KSO_WM_SLIDE_LAYOUT_CNT" val="1_1"/>
  <p:tag name="KSO_WM_SLIDE_TYPE" val="text"/>
  <p:tag name="KSO_WM_SLIDE_SUBTYPE" val="picTxt"/>
  <p:tag name="KSO_WM_SLIDE_SIZE" val="960*468"/>
  <p:tag name="KSO_WM_SLIDE_POSITION" val="0*0"/>
  <p:tag name="KSO_WM_SLIDE_CAN_ADD_NAVIGATION" val="1"/>
  <p:tag name="KSO_WM_SLIDE_BACKGROUND" val="[&quot;navigation&quot;]"/>
  <p:tag name="KSO_WM_SLIDE_RATIO" val="1.777778"/>
  <p:tag name="KSO_WM_SLIDE_BK_DARK_LIGHT" val="2"/>
  <p:tag name="KSO_WM_SLIDE_BACKGROUND_TYPE" val="navigation"/>
  <p:tag name="KSO_WM_CHIP_INFOS" val="{&quot;type&quot;:0,&quot;layout_type&quot;:&quot;navigation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eeaeb09008addf29f4264c3"/>
  <p:tag name="KSO_WM_CHIP_FILLPROP" val="[[{&quot;text_align&quot;:&quot;lm&quot;,&quot;text_direction&quot;:&quot;horizontal&quot;,&quot;support_big_font&quot;:false,&quot;picture_toward&quot;:0,&quot;picture_dockside&quot;:[],&quot;fill_id&quot;:&quot;c934b58042b44607bfcc30469ccc57d1&quot;,&quot;fill_align&quot;:&quot;lm&quot;,&quot;chip_types&quot;:[&quot;header&quot;]},{&quot;text_align&quot;:&quot;lm&quot;,&quot;text_direction&quot;:&quot;horizontal&quot;,&quot;support_features&quot;:[&quot;collage&quot;,&quot;carousel&quot;],&quot;support_big_font&quot;:false,&quot;picture_toward&quot;:0,&quot;picture_dockside&quot;:[],&quot;fill_id&quot;:&quot;537f454074a24564a7dd15a2992bf40d&quot;,&quot;fill_align&quot;:&quot;cm&quot;,&quot;chip_types&quot;:[&quot;picture&quot;,&quot;diagram&quot;,&quot;pictext&quot;,&quot;table&quot;,&quot;chart&quot;,&quot;video&quot;,&quot;text&quot;]}]]"/>
  <p:tag name="KSO_WM_CHIP_DECFILLPROP" val="[]"/>
  <p:tag name="KSO_WM_CHIP_GROUPID" val="5eeaeb09008addf29f4264c2"/>
  <p:tag name="KSO_WM_SLIDE_SUPPORT_FEATURE_TYPE" val="3"/>
  <p:tag name="KSO_WM_TEMPLATE_ASSEMBLE_XID" val="60656e6f4054ed1e2fb7f89f"/>
  <p:tag name="KSO_WM_TEMPLATE_ASSEMBLE_GROUPID" val="60656e6f4054ed1e2fb7f89f"/>
  <p:tag name="KSO_WM_SLIDE_LAYOUT_INFO" val="{&quot;id&quot;:&quot;2021-04-01T14:58:35&quot;,&quot;maxSize&quot;:{&quot;size1&quot;:13.3},&quot;minSize&quot;:{&quot;size1&quot;:13.3},&quot;normalSize&quot;:{&quot;size1&quot;:13.3},&quot;subLayout&quot;:[{&quot;backgroundInfo&quot;:[{&quot;bottom&quot;:0,&quot;bottomAbs&quot;:false,&quot;left&quot;:0,&quot;leftAbs&quot;:false,&quot;right&quot;:0,&quot;rightAbs&quot;:false,&quot;top&quot;:0,&quot;topAbs&quot;:false,&quot;type&quot;:&quot;navigation&quot;}],&quot;id&quot;:&quot;2021-04-01T14:58:35&quot;,&quot;margin&quot;:{&quot;bottom&quot;:0.4230000674724579,&quot;left&quot;:1.2699999809265137,&quot;right&quot;:1.2699999809265137,&quot;top&quot;:0.4230000674724579},&quot;type&quot;:0},{&quot;id&quot;:&quot;2021-04-01T14:58:35&quot;,&quot;margin&quot;:{&quot;bottom&quot;:1.6929999589920044,&quot;left&quot;:1.6929999589920044,&quot;right&quot;:1.6929999589920044,&quot;top&quot;:0.847000002861023},&quot;type&quot;:0}],&quot;type&quot;:0}"/>
</p:tagLst>
</file>

<file path=ppt/tags/tag33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33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3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3671_1*i*1"/>
  <p:tag name="KSO_WM_TEMPLATE_CATEGORY" val="diagram"/>
  <p:tag name="KSO_WM_TEMPLATE_INDEX" val="20203671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LINE_FORE_SCHEMECOLOR_INDEX_BRIGHTNESS" val="-0.25"/>
  <p:tag name="KSO_WM_UNIT_LINE_FORE_SCHEMECOLOR_INDEX" val="5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3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3671_1*i*2"/>
  <p:tag name="KSO_WM_TEMPLATE_CATEGORY" val="diagram"/>
  <p:tag name="KSO_WM_TEMPLATE_INDEX" val="20203671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336.xml><?xml version="1.0" encoding="utf-8"?>
<p:tagLst xmlns:p="http://schemas.openxmlformats.org/presentationml/2006/main">
  <p:tag name="KSO_WM_UNIT_ISCONTENTSTITLE" val="0"/>
  <p:tag name="KSO_WM_UNIT_NOCLEAR" val="0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3671_1*a*1"/>
  <p:tag name="KSO_WM_TEMPLATE_CATEGORY" val="diagram"/>
  <p:tag name="KSO_WM_TEMPLATE_INDEX" val="20203671"/>
  <p:tag name="KSO_WM_UNIT_LAYERLEVEL" val="1"/>
  <p:tag name="KSO_WM_TAG_VERSION" val="1.0"/>
  <p:tag name="KSO_WM_BEAUTIFY_FLAG" val="#wm#"/>
  <p:tag name="KSO_WM_UNIT_PRESET_TEXT" val="单击此处添加标题"/>
  <p:tag name="KSO_WM_UNIT_ISNUMDGMTITLE" val="0"/>
  <p:tag name="KSO_WM_UNIT_TEXT_FILL_FORE_SCHEMECOLOR_INDEX_BRIGHTNESS" val="0"/>
  <p:tag name="KSO_WM_UNIT_TEXT_FILL_FORE_SCHEMECOLOR_INDEX" val="14"/>
  <p:tag name="KSO_WM_UNIT_TEXT_FILL_TYPE" val="1"/>
</p:tagLst>
</file>

<file path=ppt/tags/tag337.xml><?xml version="1.0" encoding="utf-8"?>
<p:tagLst xmlns:p="http://schemas.openxmlformats.org/presentationml/2006/main">
  <p:tag name="KSO_WM_UNIT_NOCLEAR" val="0"/>
  <p:tag name="KSO_WM_UNIT_VALUE" val="1144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3671_1*f*1"/>
  <p:tag name="KSO_WM_TEMPLATE_CATEGORY" val="diagram"/>
  <p:tag name="KSO_WM_TEMPLATE_INDEX" val="20203671"/>
  <p:tag name="KSO_WM_UNIT_LAYERLEVEL" val="1"/>
  <p:tag name="KSO_WM_TAG_VERSION" val="1.0"/>
  <p:tag name="KSO_WM_BEAUTIFY_FLAG" val="#wm#"/>
  <p:tag name="KSO_WM_UNIT_PRESET_TEXT" val="单击此处添加文本具体内容，简明扼要地阐述你的观点。&#13;单击此处添加文本具体内容，简明扼要地阐述你的观点。&#13;单击此处添加文本具体内容，简明扼要地阐述你的观点。&#13;单击此处添加文本具体内容，简明扼要地阐述你的观点。&#13;单击此处添加文本具体内容，简明扼要地阐述你的观点。"/>
  <p:tag name="KSO_WM_UNIT_SUBTYPE" val="a"/>
  <p:tag name="KSO_WM_UNIT_TEXT_FILL_FORE_SCHEMECOLOR_INDEX_BRIGHTNESS" val="0.15"/>
  <p:tag name="KSO_WM_UNIT_TEXT_FILL_FORE_SCHEMECOLOR_INDEX" val="13"/>
  <p:tag name="KSO_WM_UNIT_TEXT_FILL_TYPE" val="1"/>
</p:tagLst>
</file>

<file path=ppt/tags/tag3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03671_1*i*3"/>
  <p:tag name="KSO_WM_TEMPLATE_CATEGORY" val="diagram"/>
  <p:tag name="KSO_WM_TEMPLATE_INDEX" val="20203671"/>
  <p:tag name="KSO_WM_UNIT_LAYERLEVEL" val="1"/>
  <p:tag name="KSO_WM_TAG_VERSION" val="1.0"/>
  <p:tag name="KSO_WM_BEAUTIFY_FLAG" val="#wm#"/>
  <p:tag name="KSO_WM_UNIT_FILL_FORE_SCHEMECOLOR_INDEX_BRIGHTNESS" val="-0.25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3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203671_1*i*4"/>
  <p:tag name="KSO_WM_TEMPLATE_CATEGORY" val="diagram"/>
  <p:tag name="KSO_WM_TEMPLATE_INDEX" val="20203671"/>
  <p:tag name="KSO_WM_UNIT_LAYERLEVEL" val="1"/>
  <p:tag name="KSO_WM_TAG_VERSION" val="1.0"/>
  <p:tag name="KSO_WM_BEAUTIFY_FLAG" val="#wm#"/>
  <p:tag name="KSO_WM_UNIT_FILL_FORE_SCHEMECOLOR_INDEX_BRIGHTNESS" val="-0.25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0.xml><?xml version="1.0" encoding="utf-8"?>
<p:tagLst xmlns:p="http://schemas.openxmlformats.org/presentationml/2006/main">
  <p:tag name="KSO_WM_SLIDE_ID" val="diagram20203671_1"/>
  <p:tag name="KSO_WM_TEMPLATE_SUBCATEGORY" val="0"/>
  <p:tag name="KSO_WM_TEMPLATE_MASTER_TYPE" val="0"/>
  <p:tag name="KSO_WM_TEMPLATE_COLOR_TYPE" val="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03671"/>
  <p:tag name="KSO_WM_SLIDE_LAYOUT" val="a_f"/>
  <p:tag name="KSO_WM_SLIDE_LAYOUT_CNT" val="1_1"/>
  <p:tag name="KSO_WM_SLIDE_TYPE" val="text"/>
  <p:tag name="KSO_WM_SLIDE_SUBTYPE" val="pureTxt"/>
  <p:tag name="KSO_WM_SLIDE_SIZE" val="895*464"/>
  <p:tag name="KSO_WM_SLIDE_POSITION" val="32*36"/>
  <p:tag name="KSO_WM_SLIDE_CAN_ADD_NAVIGATION" val="1"/>
  <p:tag name="KSO_WM_SLIDE_BACKGROUND" val="[&quot;general&quot;,&quot;frame&quot;]"/>
  <p:tag name="KSO_WM_SLIDE_RATIO" val="1.777778"/>
  <p:tag name="KSO_WM_SLIDE_BK_DARK_LIGHT" val="2"/>
  <p:tag name="KSO_WM_SLIDE_BACKGROUND_TYPE" val="general"/>
</p:tagLst>
</file>

<file path=ppt/tags/tag341.xml><?xml version="1.0" encoding="utf-8"?>
<p:tagLst xmlns:p="http://schemas.openxmlformats.org/presentationml/2006/main">
  <p:tag name="KSO_WM_UNIT_NOCLEAR" val="0"/>
  <p:tag name="KSO_WM_UNIT_VALUE" val="1"/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4422_7*e*1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PRESET_TEXT" val="01"/>
  <p:tag name="KSO_WM_UNIT_TEXT_FILL_FORE_SCHEMECOLOR_INDEX_BRIGHTNESS" val="0"/>
  <p:tag name="KSO_WM_UNIT_TEXT_FILL_FORE_SCHEMECOLOR_INDEX" val="5"/>
  <p:tag name="KSO_WM_UNIT_TEXT_FILL_TYPE" val="1"/>
</p:tagLst>
</file>

<file path=ppt/tags/tag3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4422_7*i*1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5"/>
  <p:tag name="KSO_WM_UNIT_LINE_FILL_TYPE" val="2"/>
</p:tagLst>
</file>

<file path=ppt/tags/tag3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custom20204422_7*i*2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5"/>
  <p:tag name="KSO_WM_UNIT_LINE_FILL_TYPE" val="2"/>
</p:tagLst>
</file>

<file path=ppt/tags/tag34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4422_7*a*1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.15"/>
  <p:tag name="KSO_WM_UNIT_TEXT_FILL_FORE_SCHEMECOLOR_INDEX" val="13"/>
  <p:tag name="KSO_WM_UNIT_TEXT_FILL_TYPE" val="1"/>
</p:tagLst>
</file>

<file path=ppt/tags/tag345.xml><?xml version="1.0" encoding="utf-8"?>
<p:tagLst xmlns:p="http://schemas.openxmlformats.org/presentationml/2006/main">
  <p:tag name="KSO_WM_SLIDE_ID" val="custom20204422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04422"/>
  <p:tag name="KSO_WM_SLIDE_LAYOUT" val="a_b_e"/>
  <p:tag name="KSO_WM_SLIDE_LAYOUT_CNT" val="1_1_1"/>
</p:tagLst>
</file>

<file path=ppt/tags/tag34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34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3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13550_1*i*1"/>
  <p:tag name="KSO_WM_TEMPLATE_CATEGORY" val="diagram"/>
  <p:tag name="KSO_WM_TEMPLATE_INDEX" val="20213550"/>
  <p:tag name="KSO_WM_UNIT_LAYERLEVEL" val="1"/>
  <p:tag name="KSO_WM_TAG_VERSION" val="1.0"/>
  <p:tag name="KSO_WM_BEAUTIFY_FLAG" val="#wm#"/>
  <p:tag name="KSO_WM_UNIT_SM_LIMIT_TYPE" val="2"/>
  <p:tag name="KSO_WM_UNIT_BLOCK" val="0"/>
  <p:tag name="KSO_WM_UNIT_DECORATE_INFO" val="{&quot;ReferentInfo&quot;:{&quot;Id&quot;:&quot;slide&quot;,&quot;X&quot;:{&quot;Pos&quot;:2},&quot;Y&quot;:{&quot;Pos&quot;:0}},&quot;DecorateInfoX&quot;:{&quot;Pos&quot;:2,&quot;IsAbs&quot;:false},&quot;DecorateInfoY&quot;:{&quot;Pos&quot;:0,&quot;IsAbs&quot;:false},&quot;DecorateInfoW&quot;:{&quot;IsAbs&quot;:false},&quot;DecorateInfoH&quot;:{&quot;IsAbs&quot;:false},&quot;whChangeMode&quot;:0}"/>
  <p:tag name="KSO_WM_UNIT_DEC_AREA_ID" val="d6b7b97a08cd45318ddbc29e28f79a68"/>
  <p:tag name="PA" val="v5.2.11"/>
  <p:tag name="KSO_WM_CHIP_GROUPID" val="5e757e3269be4861f5f8614a"/>
  <p:tag name="KSO_WM_CHIP_XID" val="5f607145688f7a6c7bea32a6"/>
  <p:tag name="KSO_WM_UNIT_LINE_FORE_SCHEMECOLOR_INDEX_BRIGHTNESS" val="-0.25"/>
  <p:tag name="KSO_WM_UNIT_LINE_FORE_SCHEMECOLOR_INDEX" val="14"/>
  <p:tag name="KSO_WM_UNIT_LINE_FILL_TYPE" val="2"/>
  <p:tag name="KSO_WM_TEMPLATE_ASSEMBLE_XID" val="60656f434054ed1e2fb80687"/>
  <p:tag name="KSO_WM_TEMPLATE_ASSEMBLE_GROUPID" val="60656f434054ed1e2fb80687"/>
</p:tagLst>
</file>

<file path=ppt/tags/tag349.xml><?xml version="1.0" encoding="utf-8"?>
<p:tagLst xmlns:p="http://schemas.openxmlformats.org/presentationml/2006/main">
  <p:tag name="KSO_WM_UNIT_BLOCK" val="0"/>
  <p:tag name="KSO_WM_UNIT_SM_LIMIT_TYPE" val="2"/>
  <p:tag name="KSO_WM_UNIT_DEC_AREA_ID" val="09af2422ee32446883a82694180d26fd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13550_1*i*2"/>
  <p:tag name="KSO_WM_TEMPLATE_CATEGORY" val="diagram"/>
  <p:tag name="KSO_WM_TEMPLATE_INDEX" val="20213550"/>
  <p:tag name="KSO_WM_UNIT_LAYERLEVEL" val="1"/>
  <p:tag name="KSO_WM_TAG_VERSION" val="1.0"/>
  <p:tag name="KSO_WM_BEAUTIFY_FLAG" val="#wm#"/>
  <p:tag name="KSO_WM_UNIT_DECORATE_INFO" val="{&quot;ReferentInfo&quot;:{&quot;Id&quot;:&quot;slide&quot;,&quot;X&quot;:{&quot;Pos&quot;:2},&quot;Y&quot;:{&quot;Pos&quot;:0}},&quot;DecorateInfoX&quot;:{&quot;Pos&quot;:2,&quot;IsAbs&quot;:false},&quot;DecorateInfoY&quot;:{&quot;Pos&quot;:0,&quot;IsAbs&quot;:false},&quot;DecorateInfoW&quot;:{&quot;IsAbs&quot;:false},&quot;DecorateInfoH&quot;:{&quot;IsAbs&quot;:false},&quot;whChangeMode&quot;:0}"/>
  <p:tag name="KSO_WM_CHIP_GROUPID" val="5e757e3269be4861f5f8614a"/>
  <p:tag name="KSO_WM_CHIP_XID" val="5f607145688f7a6c7bea32a6"/>
  <p:tag name="KSO_WM_UNIT_FILL_FORE_SCHEMECOLOR_INDEX_BRIGHTNESS" val="-0.05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72"/>
  <p:tag name="KSO_WM_TEMPLATE_ASSEMBLE_XID" val="60656f434054ed1e2fb80687"/>
  <p:tag name="KSO_WM_TEMPLATE_ASSEMBLE_GROUPID" val="60656f434054ed1e2fb80687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13550_1*i*3"/>
  <p:tag name="KSO_WM_TEMPLATE_CATEGORY" val="diagram"/>
  <p:tag name="KSO_WM_TEMPLATE_INDEX" val="20213550"/>
  <p:tag name="KSO_WM_UNIT_LAYERLEVEL" val="1"/>
  <p:tag name="KSO_WM_TAG_VERSION" val="1.0"/>
  <p:tag name="KSO_WM_BEAUTIFY_FLAG" val="#wm#"/>
  <p:tag name="KSO_WM_UNIT_BLOCK" val="0"/>
  <p:tag name="KSO_WM_UNIT_SM_LIMIT_TYPE" val="2"/>
  <p:tag name="KSO_WM_UNIT_DECORATE_INFO" val="{&quot;ReferentInfo&quot;:{&quot;Id&quot;:&quot;slide&quot;,&quot;X&quot;:{&quot;Pos&quot;:0},&quot;Y&quot;:{&quot;Pos&quot;:2}},&quot;DecorateInfoX&quot;:{&quot;Pos&quot;:0,&quot;IsAbs&quot;:false},&quot;DecorateInfoY&quot;:{&quot;Pos&quot;:2,&quot;IsAbs&quot;:false},&quot;DecorateInfoW&quot;:{&quot;IsAbs&quot;:false},&quot;DecorateInfoH&quot;:{&quot;IsAbs&quot;:false},&quot;whChangeMode&quot;:0}"/>
  <p:tag name="KSO_WM_UNIT_DEC_AREA_ID" val="d5b40817ac0b46399ce6168549b75b5b"/>
  <p:tag name="PA" val="v5.2.11"/>
  <p:tag name="KSO_WM_CHIP_GROUPID" val="5e757e3269be4861f5f8614a"/>
  <p:tag name="KSO_WM_CHIP_XID" val="5f607145688f7a6c7bea32a6"/>
  <p:tag name="KSO_WM_UNIT_FILL_FORE_SCHEMECOLOR_INDEX_BRIGHTNESS" val="-0.05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VALUE" val="30"/>
  <p:tag name="KSO_WM_TEMPLATE_ASSEMBLE_XID" val="60656f434054ed1e2fb80687"/>
  <p:tag name="KSO_WM_TEMPLATE_ASSEMBLE_GROUPID" val="60656f434054ed1e2fb80687"/>
</p:tagLst>
</file>

<file path=ppt/tags/tag3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213550_1*i*4"/>
  <p:tag name="KSO_WM_TEMPLATE_CATEGORY" val="diagram"/>
  <p:tag name="KSO_WM_TEMPLATE_INDEX" val="20213550"/>
  <p:tag name="KSO_WM_UNIT_LAYERLEVEL" val="1"/>
  <p:tag name="KSO_WM_TAG_VERSION" val="1.0"/>
  <p:tag name="KSO_WM_BEAUTIFY_FLAG" val="#wm#"/>
  <p:tag name="KSO_WM_UNIT_SM_LIMIT_TYPE" val="2"/>
  <p:tag name="KSO_WM_UNIT_BLOCK" val="0"/>
  <p:tag name="KSO_WM_UNIT_DECORATE_INFO" val="{&quot;ReferentInfo&quot;:{&quot;Id&quot;:&quot;slide&quot;,&quot;X&quot;:{&quot;Pos&quot;:0},&quot;Y&quot;:{&quot;Pos&quot;:2}},&quot;DecorateInfoX&quot;:{&quot;Pos&quot;:0,&quot;IsAbs&quot;:false},&quot;DecorateInfoY&quot;:{&quot;Pos&quot;:2,&quot;IsAbs&quot;:false},&quot;DecorateInfoW&quot;:{&quot;IsAbs&quot;:false},&quot;DecorateInfoH&quot;:{&quot;IsAbs&quot;:false},&quot;whChangeMode&quot;:0}"/>
  <p:tag name="KSO_WM_UNIT_DEC_AREA_ID" val="bf73e0fa95254115a65380345b4aa9dc"/>
  <p:tag name="PA" val="v5.2.11"/>
  <p:tag name="KSO_WM_CHIP_GROUPID" val="5e757e3269be4861f5f8614a"/>
  <p:tag name="KSO_WM_CHIP_XID" val="5f607145688f7a6c7bea32a6"/>
  <p:tag name="KSO_WM_UNIT_LINE_FORE_SCHEMECOLOR_INDEX_BRIGHTNESS" val="-0.25"/>
  <p:tag name="KSO_WM_UNIT_LINE_FORE_SCHEMECOLOR_INDEX" val="14"/>
  <p:tag name="KSO_WM_UNIT_LINE_FILL_TYPE" val="2"/>
  <p:tag name="KSO_WM_TEMPLATE_ASSEMBLE_XID" val="60656f434054ed1e2fb80687"/>
  <p:tag name="KSO_WM_TEMPLATE_ASSEMBLE_GROUPID" val="60656f434054ed1e2fb80687"/>
</p:tagLst>
</file>

<file path=ppt/tags/tag35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13550_1*a*1"/>
  <p:tag name="KSO_WM_TEMPLATE_CATEGORY" val="diagram"/>
  <p:tag name="KSO_WM_TEMPLATE_INDEX" val="20213550"/>
  <p:tag name="KSO_WM_UNIT_LAYERLEVEL" val="1"/>
  <p:tag name="KSO_WM_TAG_VERSION" val="1.0"/>
  <p:tag name="KSO_WM_BEAUTIFY_FLAG" val="#wm#"/>
  <p:tag name="KSO_WM_UNIT_PRESET_TEXT" val="单击此处添加大标题内容"/>
  <p:tag name="KSO_WM_UNIT_DEFAULT_FONT" val="24;44;4"/>
  <p:tag name="KSO_WM_UNIT_BLOCK" val="0"/>
  <p:tag name="KSO_WM_UNIT_SHOW_EDIT_AREA_INDICATION" val="1"/>
  <p:tag name="KSO_WM_CHIP_GROUPID" val="5e7881253197e252a37019b5"/>
  <p:tag name="KSO_WM_CHIP_XID" val="5e7881253197e252a37019b6"/>
  <p:tag name="KSO_WM_UNIT_DEC_AREA_ID" val="f139e14b1e39486da7140564d9016683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t&quot;,&quot;fill_mode&quot;:&quot;full&quot;,&quot;sacle_strategy&quot;:&quot;smart&quot;}"/>
  <p:tag name="KSO_WM_ASSEMBLE_CHIP_INDEX" val="0439eeda57a64da4894f55c4d016b9b6"/>
  <p:tag name="KSO_WM_UNIT_TEXT_FILL_FORE_SCHEMECOLOR_INDEX_BRIGHTNESS" val="0"/>
  <p:tag name="KSO_WM_UNIT_TEXT_FILL_FORE_SCHEMECOLOR_INDEX" val="13"/>
  <p:tag name="KSO_WM_UNIT_TEXT_FILL_TYPE" val="1"/>
  <p:tag name="KSO_WM_TEMPLATE_ASSEMBLE_XID" val="60656f434054ed1e2fb80687"/>
  <p:tag name="KSO_WM_TEMPLATE_ASSEMBLE_GROUPID" val="60656f434054ed1e2fb80687"/>
</p:tagLst>
</file>

<file path=ppt/tags/tag353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3550_1*f*1"/>
  <p:tag name="KSO_WM_TEMPLATE_CATEGORY" val="diagram"/>
  <p:tag name="KSO_WM_TEMPLATE_INDEX" val="20213550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42"/>
  <p:tag name="KSO_WM_UNIT_SHOW_EDIT_AREA_INDICATION" val="1"/>
  <p:tag name="KSO_WM_CHIP_GROUPID" val="5e6b05596848fb12bee65ac8"/>
  <p:tag name="KSO_WM_CHIP_XID" val="5e6b05596848fb12bee65aca"/>
  <p:tag name="KSO_WM_UNIT_DEC_AREA_ID" val="7cac9eb14d5b496c9f6c6630ba265d8b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a8ba5ca2741f4e36a2045bff4ad70628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f434054ed1e2fb80687"/>
  <p:tag name="KSO_WM_TEMPLATE_ASSEMBLE_GROUPID" val="60656f434054ed1e2fb80687"/>
</p:tagLst>
</file>

<file path=ppt/tags/tag354.xml><?xml version="1.0" encoding="utf-8"?>
<p:tagLst xmlns:p="http://schemas.openxmlformats.org/presentationml/2006/main">
  <p:tag name="KSO_WM_SLIDE_ID" val="diagram20213550_1"/>
  <p:tag name="KSO_WM_TEMPLATE_SUBCATEGORY" val="21"/>
  <p:tag name="KSO_WM_SLIDE_ITEM_CNT" val="0"/>
  <p:tag name="KSO_WM_SLIDE_INDEX" val="1"/>
  <p:tag name="KSO_WM_UNIT_SHOW_EDIT_AREA_INDICATION" val="1"/>
  <p:tag name="KSO_WM_TAG_VERSION" val="1.0"/>
  <p:tag name="KSO_WM_BEAUTIFY_FLAG" val="#wm#"/>
  <p:tag name="KSO_WM_TEMPLATE_CATEGORY" val="diagram"/>
  <p:tag name="KSO_WM_TEMPLATE_INDEX" val="20213550"/>
  <p:tag name="KSO_WM_SLIDE_LAYOUT" val="a_f"/>
  <p:tag name="KSO_WM_SLIDE_LAYOUT_CNT" val="1_1"/>
  <p:tag name="KSO_WM_SLIDE_TYPE" val="text"/>
  <p:tag name="KSO_WM_SLIDE_SUBTYPE" val="pureTxt"/>
  <p:tag name="KSO_WM_SLIDE_SIZE" val="959*542"/>
  <p:tag name="KSO_WM_SLIDE_POSITION" val="0*0"/>
  <p:tag name="KSO_WM_TEMPLATE_MASTER_TYPE" val="0"/>
  <p:tag name="KSO_WM_TEMPLATE_COLOR_TYPE" val="1"/>
  <p:tag name="KSO_WM_SLIDE_CAN_ADD_NAVIGATION" val="1"/>
  <p:tag name="KSO_WM_SLIDE_BACKGROUND" val="[&quot;general&quot;,&quot;frame&quot;,&quot;bottomTop&quot;]"/>
  <p:tag name="KSO_WM_SLIDE_RATIO" val="1.777778"/>
  <p:tag name="KSO_WM_SLIDE_BK_DARK_LIGHT" val="2"/>
  <p:tag name="KSO_WM_SLIDE_BACKGROUND_TYPE" val="general"/>
  <p:tag name="KSO_WM_CHIP_INFOS" val="{&quot;type&quot;:0,&quot;layout_type&quot;:&quot;topbottom&quot;,&quot;layout_feature&quot;:1,&quot;aspect_ratio&quot;:&quot;16:9&quot;,&quot;same_font_size&quot;:false,&quot;diagram&quot;:{&quot;type&quot;:[],&quot;direction&quot;:0,&quot;isSupportDecBetweenItems&quot;:false},&quot;tags&quot;:{&quot;style&quot;:[&quot;商务&quot;,&quot;简约&quot;,&quot;文艺清新&quot;,&quot;中国风&quot;,&quot;卡通&quot;,&quot;欧美风&quot;,&quot;黑板风&quot;,&quot;渐变风&quot;,&quot;党政风&quot;]},&quot;slide_type&quot;:[&quot;text&quot;]}"/>
  <p:tag name="KSO_WM_CHIP_XID" val="5f607145688f7a6c7bea32a6"/>
  <p:tag name="KSO_WM_CHIP_FILLPROP" val="[[{&quot;text_align&quot;:&quot;ct&quot;,&quot;text_direction&quot;:&quot;horizontal&quot;,&quot;support_big_font&quot;:false,&quot;fill_id&quot;:&quot;ddcf2610c0ac4b45bec7e29ab0ab1f83&quot;,&quot;fill_align&quot;:&quot;ct&quot;,&quot;chip_types&quot;:[&quot;header&quot;]},{&quot;text_align&quot;:&quot;lm&quot;,&quot;text_direction&quot;:&quot;horizontal&quot;,&quot;support_features&quot;:[&quot;collage&quot;,&quot;carousel&quot;],&quot;support_big_font&quot;:false,&quot;fill_id&quot;:&quot;f2ad6f8ec5eb4c60ab8a9b497fa44351&quot;,&quot;fill_align&quot;:&quot;cm&quot;,&quot;chip_types&quot;:[&quot;diagram&quot;,&quot;pictext&quot;,&quot;text&quot;,&quot;picture&quot;,&quot;chart&quot;,&quot;table&quot;,&quot;video&quot;]}]]"/>
  <p:tag name="KSO_WM_CHIP_DECFILLPROP" val="[]"/>
  <p:tag name="KSO_WM_SLIDE_LAYOUT_INFO" val="{&quot;id&quot;:&quot;2021-04-01T15:36:38&quot;,&quot;maxSize&quot;:{&quot;size1&quot;:30.1},&quot;minSize&quot;:{&quot;size1&quot;:20.1},&quot;normalSize&quot;:{&quot;size1&quot;:25.7},&quot;subLayout&quot;:[{&quot;id&quot;:&quot;2021-04-01T15:36:38&quot;,&quot;margin&quot;:{&quot;bottom&quot;:0.02600000612437725,&quot;left&quot;:1.6929999589920044,&quot;right&quot;:1.6929999589920044,&quot;top&quot;:2.752000093460083},&quot;type&quot;:0},{&quot;id&quot;:&quot;2021-04-01T15:36:38&quot;,&quot;margin&quot;:{&quot;bottom&quot;:1.7280000448226929,&quot;left&quot;:1.6929999589920044,&quot;right&quot;:1.6929999589920044,&quot;top&quot;:0.609000027179718},&quot;type&quot;:0}],&quot;type&quot;:0}"/>
  <p:tag name="KSO_WM_CHIP_GROUPID" val="5e757e3269be4861f5f8614a"/>
  <p:tag name="KSO_WM_SLIDE_SUPPORT_FEATURE_TYPE" val="0"/>
  <p:tag name="KSO_WM_TEMPLATE_ASSEMBLE_XID" val="60656f434054ed1e2fb80687"/>
  <p:tag name="KSO_WM_TEMPLATE_ASSEMBLE_GROUPID" val="60656f434054ed1e2fb80687"/>
</p:tagLst>
</file>

<file path=ppt/tags/tag355.xml><?xml version="1.0" encoding="utf-8"?>
<p:tagLst xmlns:p="http://schemas.openxmlformats.org/presentationml/2006/main">
  <p:tag name="KSO_WM_UNIT_NOCLEAR" val="0"/>
  <p:tag name="KSO_WM_UNIT_VALUE" val="1"/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4422_7*e*1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PRESET_TEXT" val="01"/>
  <p:tag name="KSO_WM_UNIT_TEXT_FILL_FORE_SCHEMECOLOR_INDEX_BRIGHTNESS" val="0"/>
  <p:tag name="KSO_WM_UNIT_TEXT_FILL_FORE_SCHEMECOLOR_INDEX" val="5"/>
  <p:tag name="KSO_WM_UNIT_TEXT_FILL_TYPE" val="1"/>
</p:tagLst>
</file>

<file path=ppt/tags/tag3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4422_7*i*1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5"/>
  <p:tag name="KSO_WM_UNIT_LINE_FILL_TYPE" val="2"/>
</p:tagLst>
</file>

<file path=ppt/tags/tag3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custom20204422_7*i*2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5"/>
  <p:tag name="KSO_WM_UNIT_LINE_FILL_TYPE" val="2"/>
</p:tagLst>
</file>

<file path=ppt/tags/tag35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4422_7*a*1"/>
  <p:tag name="KSO_WM_TEMPLATE_CATEGORY" val="custom"/>
  <p:tag name="KSO_WM_TEMPLATE_INDEX" val="20204422"/>
  <p:tag name="KSO_WM_UNIT_LAYERLEVEL" val="1"/>
  <p:tag name="KSO_WM_TAG_VERSION" val="1.0"/>
  <p:tag name="KSO_WM_BEAUTIFY_FLAG" val="#wm#"/>
  <p:tag name="KSO_WM_UNIT_PRESET_TEXT" val="单击此处添加标题"/>
  <p:tag name="KSO_WM_UNIT_TEXT_FILL_FORE_SCHEMECOLOR_INDEX_BRIGHTNESS" val="0.15"/>
  <p:tag name="KSO_WM_UNIT_TEXT_FILL_FORE_SCHEMECOLOR_INDEX" val="13"/>
  <p:tag name="KSO_WM_UNIT_TEXT_FILL_TYPE" val="1"/>
</p:tagLst>
</file>

<file path=ppt/tags/tag359.xml><?xml version="1.0" encoding="utf-8"?>
<p:tagLst xmlns:p="http://schemas.openxmlformats.org/presentationml/2006/main">
  <p:tag name="KSO_WM_SLIDE_ID" val="custom20204422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04422"/>
  <p:tag name="KSO_WM_SLIDE_LAYOUT" val="a_b_e"/>
  <p:tag name="KSO_WM_SLIDE_LAYOUT_CNT" val="1_1_1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0.xml><?xml version="1.0" encoding="utf-8"?>
<p:tagLst xmlns:p="http://schemas.openxmlformats.org/presentationml/2006/main">
  <p:tag name="commondata" val="eyJoZGlkIjoiOWFhMDU5MTM5NzQ3ODk2NGM3NWUxMTRkNGJhNmE2N2IifQ==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0"/>
  <p:tag name="KSO_WM_UNIT_ID" val="_13*i*0"/>
  <p:tag name="KSO_WM_UNIT_BK_DARK_LIGHT" val="2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0"/>
  <p:tag name="KSO_WM_UNIT_ID" val="_14*i*0"/>
  <p:tag name="KSO_WM_UNIT_BK_DARK_LIGHT" val="2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0"/>
  <p:tag name="KSO_WM_UNIT_ID" val="_15*i*0"/>
  <p:tag name="KSO_WM_UNIT_BK_DARK_LIGHT" val="2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宋体"/>
        <a:font script="Hant" typeface="新細明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">
      <a:dk1>
        <a:srgbClr val="000000"/>
      </a:dk1>
      <a:lt1>
        <a:srgbClr val="FFFFFF"/>
      </a:lt1>
      <a:dk2>
        <a:srgbClr val="ECEEEF"/>
      </a:dk2>
      <a:lt2>
        <a:srgbClr val="FCFDFD"/>
      </a:lt2>
      <a:accent1>
        <a:srgbClr val="76D4F6"/>
      </a:accent1>
      <a:accent2>
        <a:srgbClr val="9EC0FC"/>
      </a:accent2>
      <a:accent3>
        <a:srgbClr val="BEB3FF"/>
      </a:accent3>
      <a:accent4>
        <a:srgbClr val="67593B"/>
      </a:accent4>
      <a:accent5>
        <a:srgbClr val="7B4D3F"/>
      </a:accent5>
      <a:accent6>
        <a:srgbClr val="7B4651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1126</Words>
  <Application>WPS 演示</Application>
  <PresentationFormat>宽屏</PresentationFormat>
  <Paragraphs>180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18</vt:i4>
      </vt:variant>
    </vt:vector>
  </HeadingPairs>
  <TitlesOfParts>
    <vt:vector size="32" baseType="lpstr">
      <vt:lpstr>Arial</vt:lpstr>
      <vt:lpstr>宋体</vt:lpstr>
      <vt:lpstr>Wingdings</vt:lpstr>
      <vt:lpstr>微软雅黑</vt:lpstr>
      <vt:lpstr>汉仪旗黑-85S</vt:lpstr>
      <vt:lpstr>黑体</vt:lpstr>
      <vt:lpstr>Segoe UI</vt:lpstr>
      <vt:lpstr>Wingdings</vt:lpstr>
      <vt:lpstr>Arial Unicode MS</vt:lpstr>
      <vt:lpstr>微软雅黑 Light</vt:lpstr>
      <vt:lpstr>Arial Black</vt:lpstr>
      <vt:lpstr>Calibri</vt:lpstr>
      <vt:lpstr>Office 主题​​</vt:lpstr>
      <vt:lpstr>1_Office 主题​​</vt:lpstr>
      <vt:lpstr>运营中心  关于NS项目优化的讨论 </vt:lpstr>
      <vt:lpstr>PowerPoint 演示文稿</vt:lpstr>
      <vt:lpstr>关于产品本身的目标</vt:lpstr>
      <vt:lpstr>关于产品本身的目标</vt:lpstr>
      <vt:lpstr>PowerPoint 演示文稿</vt:lpstr>
      <vt:lpstr>PowerPoint 演示文稿</vt:lpstr>
      <vt:lpstr>PowerPoint 演示文稿</vt:lpstr>
      <vt:lpstr>PowerPoint 演示文稿</vt:lpstr>
      <vt:lpstr>NS项目初步体验</vt:lpstr>
      <vt:lpstr>PowerPoint 演示文稿</vt:lpstr>
      <vt:lpstr>修正建议—赌狗思维 成瘾性设计</vt:lpstr>
      <vt:lpstr>PowerPoint 演示文稿</vt:lpstr>
      <vt:lpstr>PowerPoint 演示文稿</vt:lpstr>
      <vt:lpstr>PowerPoint 演示文稿</vt:lpstr>
      <vt:lpstr>PowerPoint 演示文稿</vt:lpstr>
      <vt:lpstr>其他优化方向  降氪减肝</vt:lpstr>
      <vt:lpstr>PowerPoint 演示文稿</vt:lpstr>
      <vt:lpstr>以上为讨论的优化的大方向，详细细节可再探讨，并根据实现难度进行调整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抖抖</cp:lastModifiedBy>
  <cp:revision>31</cp:revision>
  <dcterms:created xsi:type="dcterms:W3CDTF">2024-08-07T05:15:00Z</dcterms:created>
  <dcterms:modified xsi:type="dcterms:W3CDTF">2024-08-07T05:46:48Z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2052-12.1.0.17147</vt:lpwstr>
  </property>
  <property fmtid="{D5CDD505-2E9C-101B-9397-08002B2CF9AE}" pid="3" name="ICV">
    <vt:lpwstr/>
  </property>
</Properties>
</file>